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Lst>
  <p:notesMasterIdLst>
    <p:notesMasterId r:id="rId7"/>
  </p:notesMasterIdLst>
  <p:sldIdLst>
    <p:sldId id="377" r:id="rId5"/>
    <p:sldId id="382" r:id="rId6"/>
  </p:sldIdLst>
  <p:sldSz cx="14630400" cy="8229600"/>
  <p:notesSz cx="6858000" cy="9144000"/>
  <p:defaultTextStyle>
    <a:defPPr>
      <a:defRPr lang="en-US"/>
    </a:defPPr>
    <a:lvl1pPr marL="0" algn="l" defTabSz="343197" rtl="0" eaLnBrk="1" latinLnBrk="0" hangingPunct="1">
      <a:defRPr sz="1351" kern="1200">
        <a:solidFill>
          <a:schemeClr val="tx1"/>
        </a:solidFill>
        <a:latin typeface="+mn-lt"/>
        <a:ea typeface="+mn-ea"/>
        <a:cs typeface="+mn-cs"/>
      </a:defRPr>
    </a:lvl1pPr>
    <a:lvl2pPr marL="343197" algn="l" defTabSz="343197" rtl="0" eaLnBrk="1" latinLnBrk="0" hangingPunct="1">
      <a:defRPr sz="1351" kern="1200">
        <a:solidFill>
          <a:schemeClr val="tx1"/>
        </a:solidFill>
        <a:latin typeface="+mn-lt"/>
        <a:ea typeface="+mn-ea"/>
        <a:cs typeface="+mn-cs"/>
      </a:defRPr>
    </a:lvl2pPr>
    <a:lvl3pPr marL="686394" algn="l" defTabSz="343197" rtl="0" eaLnBrk="1" latinLnBrk="0" hangingPunct="1">
      <a:defRPr sz="1351" kern="1200">
        <a:solidFill>
          <a:schemeClr val="tx1"/>
        </a:solidFill>
        <a:latin typeface="+mn-lt"/>
        <a:ea typeface="+mn-ea"/>
        <a:cs typeface="+mn-cs"/>
      </a:defRPr>
    </a:lvl3pPr>
    <a:lvl4pPr marL="1029590" algn="l" defTabSz="343197" rtl="0" eaLnBrk="1" latinLnBrk="0" hangingPunct="1">
      <a:defRPr sz="1351" kern="1200">
        <a:solidFill>
          <a:schemeClr val="tx1"/>
        </a:solidFill>
        <a:latin typeface="+mn-lt"/>
        <a:ea typeface="+mn-ea"/>
        <a:cs typeface="+mn-cs"/>
      </a:defRPr>
    </a:lvl4pPr>
    <a:lvl5pPr marL="1372787" algn="l" defTabSz="343197" rtl="0" eaLnBrk="1" latinLnBrk="0" hangingPunct="1">
      <a:defRPr sz="1351" kern="1200">
        <a:solidFill>
          <a:schemeClr val="tx1"/>
        </a:solidFill>
        <a:latin typeface="+mn-lt"/>
        <a:ea typeface="+mn-ea"/>
        <a:cs typeface="+mn-cs"/>
      </a:defRPr>
    </a:lvl5pPr>
    <a:lvl6pPr marL="1715984" algn="l" defTabSz="343197" rtl="0" eaLnBrk="1" latinLnBrk="0" hangingPunct="1">
      <a:defRPr sz="1351" kern="1200">
        <a:solidFill>
          <a:schemeClr val="tx1"/>
        </a:solidFill>
        <a:latin typeface="+mn-lt"/>
        <a:ea typeface="+mn-ea"/>
        <a:cs typeface="+mn-cs"/>
      </a:defRPr>
    </a:lvl6pPr>
    <a:lvl7pPr marL="2059181" algn="l" defTabSz="343197" rtl="0" eaLnBrk="1" latinLnBrk="0" hangingPunct="1">
      <a:defRPr sz="1351" kern="1200">
        <a:solidFill>
          <a:schemeClr val="tx1"/>
        </a:solidFill>
        <a:latin typeface="+mn-lt"/>
        <a:ea typeface="+mn-ea"/>
        <a:cs typeface="+mn-cs"/>
      </a:defRPr>
    </a:lvl7pPr>
    <a:lvl8pPr marL="2402377" algn="l" defTabSz="343197" rtl="0" eaLnBrk="1" latinLnBrk="0" hangingPunct="1">
      <a:defRPr sz="1351" kern="1200">
        <a:solidFill>
          <a:schemeClr val="tx1"/>
        </a:solidFill>
        <a:latin typeface="+mn-lt"/>
        <a:ea typeface="+mn-ea"/>
        <a:cs typeface="+mn-cs"/>
      </a:defRPr>
    </a:lvl8pPr>
    <a:lvl9pPr marL="2745574" algn="l" defTabSz="343197" rtl="0" eaLnBrk="1" latinLnBrk="0" hangingPunct="1">
      <a:defRPr sz="135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AA72D4"/>
    <a:srgbClr val="9C5BCD"/>
    <a:srgbClr val="00AEEF"/>
    <a:srgbClr val="ABD037"/>
    <a:srgbClr val="F7941D"/>
    <a:srgbClr val="EF4B25"/>
    <a:srgbClr val="FAB460"/>
    <a:srgbClr val="F6F6F6"/>
    <a:srgbClr val="A3C93B"/>
    <a:srgbClr val="399E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9521EF-6226-6095-7871-90A98E7FC6EC}" v="2" dt="2023-01-11T18:37:59.3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33" autoAdjust="0"/>
    <p:restoredTop sz="81486" autoAdjust="0"/>
  </p:normalViewPr>
  <p:slideViewPr>
    <p:cSldViewPr snapToGrid="0" showGuides="1">
      <p:cViewPr>
        <p:scale>
          <a:sx n="64" d="100"/>
          <a:sy n="64" d="100"/>
        </p:scale>
        <p:origin x="1128" y="43"/>
      </p:cViewPr>
      <p:guideLst>
        <p:guide orient="horz" pos="2592"/>
        <p:guide pos="46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78" d="100"/>
          <a:sy n="78" d="100"/>
        </p:scale>
        <p:origin x="292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ny Reyes Torres" userId="S::rtorres@texasagriculture.gov::da1b51e5-4f12-4a38-adee-6c74f8c288c9" providerId="AD" clId="Web-{FD9521EF-6226-6095-7871-90A98E7FC6EC}"/>
    <pc:docChg chg="modSld">
      <pc:chgData name="Rony Reyes Torres" userId="S::rtorres@texasagriculture.gov::da1b51e5-4f12-4a38-adee-6c74f8c288c9" providerId="AD" clId="Web-{FD9521EF-6226-6095-7871-90A98E7FC6EC}" dt="2023-01-11T18:37:59.323" v="1" actId="1076"/>
      <pc:docMkLst>
        <pc:docMk/>
      </pc:docMkLst>
      <pc:sldChg chg="modSp">
        <pc:chgData name="Rony Reyes Torres" userId="S::rtorres@texasagriculture.gov::da1b51e5-4f12-4a38-adee-6c74f8c288c9" providerId="AD" clId="Web-{FD9521EF-6226-6095-7871-90A98E7FC6EC}" dt="2023-01-11T18:37:59.323" v="1" actId="1076"/>
        <pc:sldMkLst>
          <pc:docMk/>
          <pc:sldMk cId="944898569" sldId="368"/>
        </pc:sldMkLst>
        <pc:picChg chg="mod">
          <ac:chgData name="Rony Reyes Torres" userId="S::rtorres@texasagriculture.gov::da1b51e5-4f12-4a38-adee-6c74f8c288c9" providerId="AD" clId="Web-{FD9521EF-6226-6095-7871-90A98E7FC6EC}" dt="2023-01-11T18:37:59.323" v="1" actId="1076"/>
          <ac:picMkLst>
            <pc:docMk/>
            <pc:sldMk cId="944898569" sldId="368"/>
            <ac:picMk id="7" creationId="{68887080-94C4-45E9-A5DD-CFC650A54FC6}"/>
          </ac:picMkLst>
        </pc:picChg>
        <pc:picChg chg="mod">
          <ac:chgData name="Rony Reyes Torres" userId="S::rtorres@texasagriculture.gov::da1b51e5-4f12-4a38-adee-6c74f8c288c9" providerId="AD" clId="Web-{FD9521EF-6226-6095-7871-90A98E7FC6EC}" dt="2023-01-11T18:37:45.089" v="0" actId="1076"/>
          <ac:picMkLst>
            <pc:docMk/>
            <pc:sldMk cId="944898569" sldId="368"/>
            <ac:picMk id="8" creationId="{E1F9E5CF-962F-4FB0-B5C3-29D73826E9D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E8896E86-5E67-4DFC-9D7D-D598240582E8}" type="datetimeFigureOut">
              <a:rPr lang="en-US" smtClean="0"/>
              <a:pPr/>
              <a:t>11/27/2023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779C7E86-76DE-4D38-A718-39A1E655A738}" type="slidenum">
              <a:rPr lang="en-US" smtClean="0"/>
              <a:pPr/>
              <a:t>‹#›</a:t>
            </a:fld>
            <a:endParaRPr lang="en-US" dirty="0"/>
          </a:p>
        </p:txBody>
      </p:sp>
    </p:spTree>
    <p:extLst>
      <p:ext uri="{BB962C8B-B14F-4D97-AF65-F5344CB8AC3E}">
        <p14:creationId xmlns:p14="http://schemas.microsoft.com/office/powerpoint/2010/main" val="3342432204"/>
      </p:ext>
    </p:extLst>
  </p:cSld>
  <p:clrMap bg1="lt1" tx1="dk1" bg2="lt2" tx2="dk2" accent1="accent1" accent2="accent2" accent3="accent3" accent4="accent4" accent5="accent5" accent6="accent6" hlink="hlink" folHlink="folHlink"/>
  <p:notesStyle>
    <a:lvl1pPr marL="0" algn="l" defTabSz="1120195" rtl="0" eaLnBrk="1" latinLnBrk="0" hangingPunct="1">
      <a:defRPr sz="1470" kern="1200">
        <a:solidFill>
          <a:schemeClr val="tx1"/>
        </a:solidFill>
        <a:latin typeface="Arial" panose="020B0604020202020204" pitchFamily="34" charset="0"/>
        <a:ea typeface="+mn-ea"/>
        <a:cs typeface="+mn-cs"/>
      </a:defRPr>
    </a:lvl1pPr>
    <a:lvl2pPr marL="560097" algn="l" defTabSz="1120195" rtl="0" eaLnBrk="1" latinLnBrk="0" hangingPunct="1">
      <a:defRPr sz="1470" kern="1200">
        <a:solidFill>
          <a:schemeClr val="tx1"/>
        </a:solidFill>
        <a:latin typeface="Arial" panose="020B0604020202020204" pitchFamily="34" charset="0"/>
        <a:ea typeface="+mn-ea"/>
        <a:cs typeface="+mn-cs"/>
      </a:defRPr>
    </a:lvl2pPr>
    <a:lvl3pPr marL="1120195" algn="l" defTabSz="1120195" rtl="0" eaLnBrk="1" latinLnBrk="0" hangingPunct="1">
      <a:defRPr sz="1470" kern="1200">
        <a:solidFill>
          <a:schemeClr val="tx1"/>
        </a:solidFill>
        <a:latin typeface="Arial" panose="020B0604020202020204" pitchFamily="34" charset="0"/>
        <a:ea typeface="+mn-ea"/>
        <a:cs typeface="+mn-cs"/>
      </a:defRPr>
    </a:lvl3pPr>
    <a:lvl4pPr marL="1680291" algn="l" defTabSz="1120195" rtl="0" eaLnBrk="1" latinLnBrk="0" hangingPunct="1">
      <a:defRPr sz="1470" kern="1200">
        <a:solidFill>
          <a:schemeClr val="tx1"/>
        </a:solidFill>
        <a:latin typeface="Arial" panose="020B0604020202020204" pitchFamily="34" charset="0"/>
        <a:ea typeface="+mn-ea"/>
        <a:cs typeface="+mn-cs"/>
      </a:defRPr>
    </a:lvl4pPr>
    <a:lvl5pPr marL="2240390" algn="l" defTabSz="1120195" rtl="0" eaLnBrk="1" latinLnBrk="0" hangingPunct="1">
      <a:defRPr sz="1470" kern="1200">
        <a:solidFill>
          <a:schemeClr val="tx1"/>
        </a:solidFill>
        <a:latin typeface="Arial" panose="020B0604020202020204" pitchFamily="34" charset="0"/>
        <a:ea typeface="+mn-ea"/>
        <a:cs typeface="+mn-cs"/>
      </a:defRPr>
    </a:lvl5pPr>
    <a:lvl6pPr marL="2800486" algn="l" defTabSz="1120195" rtl="0" eaLnBrk="1" latinLnBrk="0" hangingPunct="1">
      <a:defRPr sz="1470" kern="1200">
        <a:solidFill>
          <a:schemeClr val="tx1"/>
        </a:solidFill>
        <a:latin typeface="+mn-lt"/>
        <a:ea typeface="+mn-ea"/>
        <a:cs typeface="+mn-cs"/>
      </a:defRPr>
    </a:lvl6pPr>
    <a:lvl7pPr marL="3360583" algn="l" defTabSz="1120195" rtl="0" eaLnBrk="1" latinLnBrk="0" hangingPunct="1">
      <a:defRPr sz="1470" kern="1200">
        <a:solidFill>
          <a:schemeClr val="tx1"/>
        </a:solidFill>
        <a:latin typeface="+mn-lt"/>
        <a:ea typeface="+mn-ea"/>
        <a:cs typeface="+mn-cs"/>
      </a:defRPr>
    </a:lvl7pPr>
    <a:lvl8pPr marL="3920681" algn="l" defTabSz="1120195" rtl="0" eaLnBrk="1" latinLnBrk="0" hangingPunct="1">
      <a:defRPr sz="1470" kern="1200">
        <a:solidFill>
          <a:schemeClr val="tx1"/>
        </a:solidFill>
        <a:latin typeface="+mn-lt"/>
        <a:ea typeface="+mn-ea"/>
        <a:cs typeface="+mn-cs"/>
      </a:defRPr>
    </a:lvl8pPr>
    <a:lvl9pPr marL="4480778" algn="l" defTabSz="1120195" rtl="0" eaLnBrk="1" latinLnBrk="0" hangingPunct="1">
      <a:defRPr sz="147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700" dirty="0"/>
          </a:p>
        </p:txBody>
      </p:sp>
      <p:sp>
        <p:nvSpPr>
          <p:cNvPr id="4" name="Slide Number Placeholder 3"/>
          <p:cNvSpPr>
            <a:spLocks noGrp="1"/>
          </p:cNvSpPr>
          <p:nvPr>
            <p:ph type="sldNum" sz="quarter" idx="10"/>
          </p:nvPr>
        </p:nvSpPr>
        <p:spPr/>
        <p:txBody>
          <a:bodyPr/>
          <a:lstStyle/>
          <a:p>
            <a:fld id="{779C7E86-76DE-4D38-A718-39A1E655A738}" type="slidenum">
              <a:rPr lang="en-US" smtClean="0"/>
              <a:t>1</a:t>
            </a:fld>
            <a:endParaRPr lang="en-US" dirty="0"/>
          </a:p>
        </p:txBody>
      </p:sp>
    </p:spTree>
    <p:extLst>
      <p:ext uri="{BB962C8B-B14F-4D97-AF65-F5344CB8AC3E}">
        <p14:creationId xmlns:p14="http://schemas.microsoft.com/office/powerpoint/2010/main" val="425347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700" dirty="0"/>
          </a:p>
        </p:txBody>
      </p:sp>
      <p:sp>
        <p:nvSpPr>
          <p:cNvPr id="4" name="Slide Number Placeholder 3"/>
          <p:cNvSpPr>
            <a:spLocks noGrp="1"/>
          </p:cNvSpPr>
          <p:nvPr>
            <p:ph type="sldNum" sz="quarter" idx="10"/>
          </p:nvPr>
        </p:nvSpPr>
        <p:spPr/>
        <p:txBody>
          <a:bodyPr/>
          <a:lstStyle/>
          <a:p>
            <a:fld id="{779C7E86-76DE-4D38-A718-39A1E655A738}" type="slidenum">
              <a:rPr lang="en-US" smtClean="0"/>
              <a:t>2</a:t>
            </a:fld>
            <a:endParaRPr lang="en-US" dirty="0"/>
          </a:p>
        </p:txBody>
      </p:sp>
    </p:spTree>
    <p:extLst>
      <p:ext uri="{BB962C8B-B14F-4D97-AF65-F5344CB8AC3E}">
        <p14:creationId xmlns:p14="http://schemas.microsoft.com/office/powerpoint/2010/main" val="40331085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www.texasagriculture.gov/"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1" name="Text Placeholder 35">
            <a:extLst>
              <a:ext uri="{FF2B5EF4-FFF2-40B4-BE49-F238E27FC236}">
                <a16:creationId xmlns:a16="http://schemas.microsoft.com/office/drawing/2014/main" id="{BC06565D-FEFA-426B-AEB4-841F53F914CD}"/>
              </a:ext>
            </a:extLst>
          </p:cNvPr>
          <p:cNvSpPr>
            <a:spLocks noGrp="1"/>
          </p:cNvSpPr>
          <p:nvPr>
            <p:ph type="body" sz="quarter" idx="10" hasCustomPrompt="1"/>
          </p:nvPr>
        </p:nvSpPr>
        <p:spPr>
          <a:xfrm>
            <a:off x="6535270" y="1782018"/>
            <a:ext cx="7365685" cy="2906266"/>
          </a:xfrm>
          <a:prstGeom prst="rect">
            <a:avLst/>
          </a:prstGeom>
          <a:effectLst/>
        </p:spPr>
        <p:txBody>
          <a:bodyPr anchor="ctr">
            <a:noAutofit/>
          </a:bodyPr>
          <a:lstStyle>
            <a:lvl1pPr marL="0" indent="0" algn="ctr">
              <a:buNone/>
              <a:defRPr sz="6600" b="1">
                <a:solidFill>
                  <a:srgbClr val="EF4B25"/>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dirty="0"/>
              <a:t>Presentation Title Goes Here</a:t>
            </a:r>
          </a:p>
        </p:txBody>
      </p:sp>
      <p:sp>
        <p:nvSpPr>
          <p:cNvPr id="32" name="Text Placeholder 35">
            <a:extLst>
              <a:ext uri="{FF2B5EF4-FFF2-40B4-BE49-F238E27FC236}">
                <a16:creationId xmlns:a16="http://schemas.microsoft.com/office/drawing/2014/main" id="{125970A6-0368-48BA-A3A0-A4EB1B31E3E8}"/>
              </a:ext>
            </a:extLst>
          </p:cNvPr>
          <p:cNvSpPr>
            <a:spLocks noGrp="1"/>
          </p:cNvSpPr>
          <p:nvPr>
            <p:ph type="body" sz="quarter" idx="11" hasCustomPrompt="1"/>
          </p:nvPr>
        </p:nvSpPr>
        <p:spPr>
          <a:xfrm>
            <a:off x="6535271" y="4891057"/>
            <a:ext cx="7365685" cy="746760"/>
          </a:xfrm>
          <a:prstGeom prst="rect">
            <a:avLst/>
          </a:prstGeom>
          <a:effectLst/>
        </p:spPr>
        <p:txBody>
          <a:bodyPr anchor="ctr">
            <a:noAutofit/>
          </a:bodyPr>
          <a:lstStyle>
            <a:lvl1pPr marL="0" indent="0" algn="ctr">
              <a:buNone/>
              <a:defRPr sz="3200" b="1">
                <a:solidFill>
                  <a:srgbClr val="ABD037"/>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dirty="0"/>
              <a:t>Cover Subtitle If Applicable</a:t>
            </a:r>
          </a:p>
        </p:txBody>
      </p:sp>
      <p:sp>
        <p:nvSpPr>
          <p:cNvPr id="33" name="Text Placeholder 35">
            <a:extLst>
              <a:ext uri="{FF2B5EF4-FFF2-40B4-BE49-F238E27FC236}">
                <a16:creationId xmlns:a16="http://schemas.microsoft.com/office/drawing/2014/main" id="{075118FE-8CFF-47D3-8733-7A8C9E4CAD67}"/>
              </a:ext>
            </a:extLst>
          </p:cNvPr>
          <p:cNvSpPr>
            <a:spLocks noGrp="1"/>
          </p:cNvSpPr>
          <p:nvPr>
            <p:ph type="body" sz="quarter" idx="12" hasCustomPrompt="1"/>
          </p:nvPr>
        </p:nvSpPr>
        <p:spPr>
          <a:xfrm>
            <a:off x="6535270" y="5674574"/>
            <a:ext cx="7365686" cy="450053"/>
          </a:xfrm>
          <a:prstGeom prst="rect">
            <a:avLst/>
          </a:prstGeom>
          <a:effectLst/>
        </p:spPr>
        <p:txBody>
          <a:bodyPr anchor="ctr">
            <a:noAutofit/>
          </a:bodyPr>
          <a:lstStyle>
            <a:lvl1pPr marL="0" indent="0" algn="ctr">
              <a:buNone/>
              <a:defRPr sz="1800" b="0" i="1">
                <a:solidFill>
                  <a:srgbClr val="F7941D"/>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dirty="0"/>
              <a:t>Presenter Name and Presenter Title</a:t>
            </a:r>
          </a:p>
        </p:txBody>
      </p:sp>
      <p:sp>
        <p:nvSpPr>
          <p:cNvPr id="60" name="Slide Number Placeholder 59">
            <a:extLst>
              <a:ext uri="{FF2B5EF4-FFF2-40B4-BE49-F238E27FC236}">
                <a16:creationId xmlns:a16="http://schemas.microsoft.com/office/drawing/2014/main" id="{C738F399-C1FD-431D-AF81-6BCF55341E85}"/>
              </a:ext>
            </a:extLst>
          </p:cNvPr>
          <p:cNvSpPr>
            <a:spLocks noGrp="1"/>
          </p:cNvSpPr>
          <p:nvPr>
            <p:ph type="sldNum" sz="quarter" idx="13"/>
          </p:nvPr>
        </p:nvSpPr>
        <p:spPr/>
        <p:txBody>
          <a:bodyPr/>
          <a:lstStyle/>
          <a:p>
            <a:fld id="{4179449E-6FBB-2343-B3AE-D1EFA46A6E77}" type="slidenum">
              <a:rPr lang="en-US" smtClean="0"/>
              <a:pPr/>
              <a:t>‹#›</a:t>
            </a:fld>
            <a:endParaRPr lang="en-US" dirty="0"/>
          </a:p>
        </p:txBody>
      </p:sp>
      <p:sp>
        <p:nvSpPr>
          <p:cNvPr id="15" name="Rounded Rectangle 7">
            <a:extLst>
              <a:ext uri="{FF2B5EF4-FFF2-40B4-BE49-F238E27FC236}">
                <a16:creationId xmlns:a16="http://schemas.microsoft.com/office/drawing/2014/main" id="{9496741C-2FC3-42A4-A3B4-CE4B022CA847}"/>
              </a:ext>
            </a:extLst>
          </p:cNvPr>
          <p:cNvSpPr/>
          <p:nvPr userDrawn="1"/>
        </p:nvSpPr>
        <p:spPr>
          <a:xfrm>
            <a:off x="0" y="6442707"/>
            <a:ext cx="14630399" cy="1786894"/>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ckwell Light" panose="02040303020102020203" pitchFamily="18" charset="0"/>
            </a:endParaRPr>
          </a:p>
        </p:txBody>
      </p:sp>
      <p:sp>
        <p:nvSpPr>
          <p:cNvPr id="17" name="TextBox 16">
            <a:extLst>
              <a:ext uri="{FF2B5EF4-FFF2-40B4-BE49-F238E27FC236}">
                <a16:creationId xmlns:a16="http://schemas.microsoft.com/office/drawing/2014/main" id="{460DEAA7-4E1E-446C-9197-B87E93459EE6}"/>
              </a:ext>
            </a:extLst>
          </p:cNvPr>
          <p:cNvSpPr txBox="1"/>
          <p:nvPr userDrawn="1"/>
        </p:nvSpPr>
        <p:spPr>
          <a:xfrm>
            <a:off x="1" y="7307218"/>
            <a:ext cx="14630400" cy="461665"/>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dirty="0"/>
              <a:t>Fraud Hotline: 1-866-5-FRAUD-4 or 1-866-537-2834 | P.O. Box 12847 | Austin, TX 78711</a:t>
            </a:r>
          </a:p>
          <a:p>
            <a:pPr lvl="0"/>
            <a:r>
              <a:rPr lang="en-US" dirty="0"/>
              <a:t>Toll Free: (877) TEX-MEAL | For the hearing impaired: (800) 735-2989 (TTY)</a:t>
            </a:r>
          </a:p>
        </p:txBody>
      </p:sp>
      <p:pic>
        <p:nvPicPr>
          <p:cNvPr id="22" name="Picture 21"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5F643FE0-61A3-49BA-BAD2-8B6CF06AE6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5919" y="6611509"/>
            <a:ext cx="1769650" cy="1367458"/>
          </a:xfrm>
          <a:prstGeom prst="rect">
            <a:avLst/>
          </a:prstGeom>
        </p:spPr>
      </p:pic>
      <p:sp>
        <p:nvSpPr>
          <p:cNvPr id="27" name="TextBox 26">
            <a:extLst>
              <a:ext uri="{FF2B5EF4-FFF2-40B4-BE49-F238E27FC236}">
                <a16:creationId xmlns:a16="http://schemas.microsoft.com/office/drawing/2014/main" id="{7F35AF9B-9ECD-4F17-96FA-35A45DBD1050}"/>
              </a:ext>
            </a:extLst>
          </p:cNvPr>
          <p:cNvSpPr txBox="1"/>
          <p:nvPr userDrawn="1"/>
        </p:nvSpPr>
        <p:spPr>
          <a:xfrm>
            <a:off x="126787" y="7753211"/>
            <a:ext cx="6402538" cy="461665"/>
          </a:xfrm>
          <a:prstGeom prst="rect">
            <a:avLst/>
          </a:prstGeom>
          <a:noFill/>
        </p:spPr>
        <p:txBody>
          <a:bodyPr wrap="square" rtlCol="0">
            <a:spAutoFit/>
          </a:bodyPr>
          <a:lstStyle/>
          <a:p>
            <a:pPr lvl="0"/>
            <a:r>
              <a:rPr lang="en-US" sz="1200" dirty="0">
                <a:solidFill>
                  <a:schemeClr val="bg1"/>
                </a:solidFill>
                <a:latin typeface="Arial" panose="020B0604020202020204" pitchFamily="34" charset="0"/>
                <a:cs typeface="Arial" panose="020B0604020202020204" pitchFamily="34" charset="0"/>
              </a:rPr>
              <a:t>Food and Nutrition Division</a:t>
            </a:r>
          </a:p>
          <a:p>
            <a:pPr lvl="0"/>
            <a:r>
              <a:rPr lang="en-US" sz="1200" dirty="0">
                <a:solidFill>
                  <a:schemeClr val="bg1"/>
                </a:solidFill>
                <a:latin typeface="Arial" panose="020B0604020202020204" pitchFamily="34" charset="0"/>
                <a:cs typeface="Arial" panose="020B0604020202020204" pitchFamily="34" charset="0"/>
              </a:rPr>
              <a:t>Child and Adult Care Food Program</a:t>
            </a:r>
          </a:p>
        </p:txBody>
      </p:sp>
      <p:pic>
        <p:nvPicPr>
          <p:cNvPr id="28" name="Picture 27" descr="Social Media Icons (4 total). Left to Right and Top to Bottom: Facebook, Instagram, Twitter and YouTube.">
            <a:extLst>
              <a:ext uri="{FF2B5EF4-FFF2-40B4-BE49-F238E27FC236}">
                <a16:creationId xmlns:a16="http://schemas.microsoft.com/office/drawing/2014/main" id="{821619E1-D37F-4109-946A-70B1D866B4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97173" y="6987390"/>
            <a:ext cx="757562" cy="735821"/>
          </a:xfrm>
          <a:prstGeom prst="rect">
            <a:avLst/>
          </a:prstGeom>
        </p:spPr>
      </p:pic>
      <p:sp>
        <p:nvSpPr>
          <p:cNvPr id="29" name="TextBox 28">
            <a:extLst>
              <a:ext uri="{FF2B5EF4-FFF2-40B4-BE49-F238E27FC236}">
                <a16:creationId xmlns:a16="http://schemas.microsoft.com/office/drawing/2014/main" id="{681FEF2D-2E32-4F26-9025-F170D29715AF}"/>
              </a:ext>
            </a:extLst>
          </p:cNvPr>
          <p:cNvSpPr txBox="1"/>
          <p:nvPr userDrawn="1"/>
        </p:nvSpPr>
        <p:spPr>
          <a:xfrm>
            <a:off x="3208022" y="7745714"/>
            <a:ext cx="8295392" cy="461665"/>
          </a:xfrm>
          <a:prstGeom prst="rect">
            <a:avLst/>
          </a:prstGeom>
          <a:noFill/>
          <a:effectLst/>
        </p:spPr>
        <p:txBody>
          <a:bodyPr wrap="square" rtlCol="0">
            <a:spAutoFit/>
          </a:bodyPr>
          <a:lstStyle/>
          <a:p>
            <a:pPr algn="ctr"/>
            <a:r>
              <a:rPr lang="en-US" sz="1200" dirty="0">
                <a:solidFill>
                  <a:schemeClr val="bg1"/>
                </a:solidFill>
                <a:latin typeface="Arial" panose="020B0604020202020204" pitchFamily="34" charset="0"/>
                <a:cs typeface="Arial" panose="020B0604020202020204" pitchFamily="34" charset="0"/>
              </a:rPr>
              <a:t>This product was funded by USDA. </a:t>
            </a:r>
          </a:p>
          <a:p>
            <a:pPr algn="ctr"/>
            <a:r>
              <a:rPr lang="en-US" sz="1200" dirty="0">
                <a:solidFill>
                  <a:schemeClr val="bg1"/>
                </a:solidFill>
                <a:latin typeface="Arial" panose="020B0604020202020204" pitchFamily="34" charset="0"/>
                <a:cs typeface="Arial" panose="020B0604020202020204" pitchFamily="34" charset="0"/>
              </a:rPr>
              <a:t>This institution is an equal opportunity provider.</a:t>
            </a:r>
          </a:p>
        </p:txBody>
      </p:sp>
      <p:sp>
        <p:nvSpPr>
          <p:cNvPr id="34" name="Date Placeholder 3">
            <a:extLst>
              <a:ext uri="{FF2B5EF4-FFF2-40B4-BE49-F238E27FC236}">
                <a16:creationId xmlns:a16="http://schemas.microsoft.com/office/drawing/2014/main" id="{0FBCF906-8699-4DBE-BDED-7CC04FAF611F}"/>
              </a:ext>
            </a:extLst>
          </p:cNvPr>
          <p:cNvSpPr>
            <a:spLocks noGrp="1"/>
          </p:cNvSpPr>
          <p:nvPr>
            <p:ph type="dt" sz="half" idx="2"/>
          </p:nvPr>
        </p:nvSpPr>
        <p:spPr>
          <a:xfrm>
            <a:off x="12683756" y="7718485"/>
            <a:ext cx="1778855" cy="535517"/>
          </a:xfrm>
          <a:prstGeom prst="rect">
            <a:avLst/>
          </a:prstGeom>
        </p:spPr>
        <p:txBody>
          <a:bodyPr vert="horz" lIns="91440" tIns="45720" rIns="91440" bIns="45720" rtlCol="0" anchor="ctr"/>
          <a:lstStyle>
            <a:lvl1pPr algn="r">
              <a:defRPr lang="en-US" sz="12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B6C08D7D-2E3E-4A63-96A7-3BAB172788ED}" type="datetime1">
              <a:rPr lang="en-US" smtClean="0"/>
              <a:t>11/27/2023</a:t>
            </a:fld>
            <a:endParaRPr lang="en-US" dirty="0"/>
          </a:p>
          <a:p>
            <a:r>
              <a:rPr lang="en-US" dirty="0"/>
              <a:t>www.SquareMeals.org</a:t>
            </a:r>
          </a:p>
        </p:txBody>
      </p:sp>
      <p:pic>
        <p:nvPicPr>
          <p:cNvPr id="14" name="Picture 13">
            <a:hlinkClick r:id="rId4"/>
            <a:extLst>
              <a:ext uri="{FF2B5EF4-FFF2-40B4-BE49-F238E27FC236}">
                <a16:creationId xmlns:a16="http://schemas.microsoft.com/office/drawing/2014/main" id="{813CB27D-53CA-41CD-8ADD-9CBEFB64EE4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5914318" y="6194181"/>
            <a:ext cx="2801761" cy="102267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Slide Number Placeholder 6">
            <a:extLst>
              <a:ext uri="{FF2B5EF4-FFF2-40B4-BE49-F238E27FC236}">
                <a16:creationId xmlns:a16="http://schemas.microsoft.com/office/drawing/2014/main" id="{FCB207F0-F450-4723-BD7F-54EDBA8BACA4}"/>
              </a:ext>
            </a:extLst>
          </p:cNvPr>
          <p:cNvSpPr>
            <a:spLocks noGrp="1"/>
          </p:cNvSpPr>
          <p:nvPr>
            <p:ph type="sldNum" sz="quarter" idx="10"/>
          </p:nvPr>
        </p:nvSpPr>
        <p:spPr>
          <a:xfrm>
            <a:off x="13676886" y="0"/>
            <a:ext cx="539470" cy="591670"/>
          </a:xfrm>
        </p:spPr>
        <p:txBody>
          <a:bodyPr/>
          <a:lstStyle/>
          <a:p>
            <a:fld id="{4179449E-6FBB-2343-B3AE-D1EFA46A6E77}" type="slidenum">
              <a:rPr lang="en-US" smtClean="0"/>
              <a:pPr/>
              <a:t>‹#›</a:t>
            </a:fld>
            <a:endParaRPr lang="en-US" dirty="0"/>
          </a:p>
        </p:txBody>
      </p:sp>
      <p:sp>
        <p:nvSpPr>
          <p:cNvPr id="25" name="Text Placeholder 2">
            <a:extLst>
              <a:ext uri="{FF2B5EF4-FFF2-40B4-BE49-F238E27FC236}">
                <a16:creationId xmlns:a16="http://schemas.microsoft.com/office/drawing/2014/main" id="{7FEBD50B-871E-4F18-B564-AF054655C54A}"/>
              </a:ext>
            </a:extLst>
          </p:cNvPr>
          <p:cNvSpPr>
            <a:spLocks noGrp="1"/>
          </p:cNvSpPr>
          <p:nvPr>
            <p:ph type="body" sz="quarter" idx="11" hasCustomPrompt="1"/>
          </p:nvPr>
        </p:nvSpPr>
        <p:spPr>
          <a:xfrm>
            <a:off x="1048834" y="333829"/>
            <a:ext cx="12628051" cy="1248378"/>
          </a:xfrm>
          <a:prstGeom prst="rect">
            <a:avLst/>
          </a:prstGeom>
        </p:spPr>
        <p:txBody>
          <a:bodyPr/>
          <a:lstStyle>
            <a:lvl1pPr marL="0" indent="0" algn="ctr">
              <a:buNone/>
              <a:defRPr sz="8000" b="1">
                <a:solidFill>
                  <a:srgbClr val="F7941D"/>
                </a:solidFill>
                <a:latin typeface="Arial" panose="020B0604020202020204" pitchFamily="34" charset="0"/>
                <a:cs typeface="Arial" panose="020B0604020202020204" pitchFamily="34" charset="0"/>
              </a:defRPr>
            </a:lvl1pPr>
          </a:lstStyle>
          <a:p>
            <a:pPr lvl="0"/>
            <a:r>
              <a:rPr lang="en-US" dirty="0"/>
              <a:t>CONTACT US</a:t>
            </a:r>
          </a:p>
        </p:txBody>
      </p:sp>
      <p:sp>
        <p:nvSpPr>
          <p:cNvPr id="26" name="Text Placeholder 32">
            <a:extLst>
              <a:ext uri="{FF2B5EF4-FFF2-40B4-BE49-F238E27FC236}">
                <a16:creationId xmlns:a16="http://schemas.microsoft.com/office/drawing/2014/main" id="{2E6349AC-C332-490A-A647-52D2E485B599}"/>
              </a:ext>
            </a:extLst>
          </p:cNvPr>
          <p:cNvSpPr>
            <a:spLocks noGrp="1"/>
          </p:cNvSpPr>
          <p:nvPr>
            <p:ph type="body" sz="quarter" idx="15" hasCustomPrompt="1"/>
          </p:nvPr>
        </p:nvSpPr>
        <p:spPr>
          <a:xfrm>
            <a:off x="4047565" y="5270267"/>
            <a:ext cx="9629319" cy="712833"/>
          </a:xfrm>
          <a:prstGeom prst="rect">
            <a:avLst/>
          </a:prstGeom>
        </p:spPr>
        <p:txBody>
          <a:bodyPr/>
          <a:lstStyle>
            <a:lvl1pPr marL="0" indent="0" algn="l">
              <a:buNone/>
              <a:defRPr sz="3600">
                <a:solidFill>
                  <a:schemeClr val="tx1"/>
                </a:solidFill>
                <a:latin typeface="Arial" panose="020B0604020202020204" pitchFamily="34" charset="0"/>
                <a:cs typeface="Arial" panose="020B0604020202020204" pitchFamily="34" charset="0"/>
              </a:defRPr>
            </a:lvl1pPr>
          </a:lstStyle>
          <a:p>
            <a:pPr lvl="0"/>
            <a:r>
              <a:rPr lang="en-US" dirty="0"/>
              <a:t>email@texasagriculture.gov</a:t>
            </a:r>
          </a:p>
        </p:txBody>
      </p:sp>
      <p:sp>
        <p:nvSpPr>
          <p:cNvPr id="27" name="Text Placeholder 32">
            <a:extLst>
              <a:ext uri="{FF2B5EF4-FFF2-40B4-BE49-F238E27FC236}">
                <a16:creationId xmlns:a16="http://schemas.microsoft.com/office/drawing/2014/main" id="{2F96FFCA-C2A4-4D79-AC93-042E57E90DE3}"/>
              </a:ext>
            </a:extLst>
          </p:cNvPr>
          <p:cNvSpPr>
            <a:spLocks noGrp="1"/>
          </p:cNvSpPr>
          <p:nvPr>
            <p:ph type="body" sz="quarter" idx="16" hasCustomPrompt="1"/>
          </p:nvPr>
        </p:nvSpPr>
        <p:spPr>
          <a:xfrm>
            <a:off x="4047565" y="6768446"/>
            <a:ext cx="9629319" cy="506413"/>
          </a:xfrm>
          <a:prstGeom prst="rect">
            <a:avLst/>
          </a:prstGeom>
        </p:spPr>
        <p:txBody>
          <a:bodyPr/>
          <a:lstStyle>
            <a:lvl1pPr marL="0" indent="0" algn="l">
              <a:buNone/>
              <a:defRPr sz="3600">
                <a:solidFill>
                  <a:schemeClr val="tx1"/>
                </a:solidFill>
                <a:latin typeface="Arial" panose="020B0604020202020204" pitchFamily="34" charset="0"/>
                <a:cs typeface="Arial" panose="020B0604020202020204" pitchFamily="34" charset="0"/>
              </a:defRPr>
            </a:lvl1pPr>
          </a:lstStyle>
          <a:p>
            <a:pPr lvl="0"/>
            <a:r>
              <a:rPr lang="en-US" dirty="0"/>
              <a:t>123-456-7890</a:t>
            </a:r>
          </a:p>
        </p:txBody>
      </p:sp>
      <p:sp>
        <p:nvSpPr>
          <p:cNvPr id="28" name="Text Placeholder 32">
            <a:extLst>
              <a:ext uri="{FF2B5EF4-FFF2-40B4-BE49-F238E27FC236}">
                <a16:creationId xmlns:a16="http://schemas.microsoft.com/office/drawing/2014/main" id="{B42D45DF-E57C-4FA9-A010-074EC5E52055}"/>
              </a:ext>
            </a:extLst>
          </p:cNvPr>
          <p:cNvSpPr>
            <a:spLocks noGrp="1"/>
          </p:cNvSpPr>
          <p:nvPr>
            <p:ph type="body" sz="quarter" idx="17" hasCustomPrompt="1"/>
          </p:nvPr>
        </p:nvSpPr>
        <p:spPr>
          <a:xfrm>
            <a:off x="4047565" y="2234235"/>
            <a:ext cx="9629320" cy="712833"/>
          </a:xfrm>
          <a:prstGeom prst="rect">
            <a:avLst/>
          </a:prstGeom>
        </p:spPr>
        <p:txBody>
          <a:bodyPr/>
          <a:lstStyle>
            <a:lvl1pPr marL="0" indent="0" algn="l">
              <a:buNone/>
              <a:defRPr sz="3600">
                <a:solidFill>
                  <a:schemeClr val="tx1"/>
                </a:solidFill>
                <a:latin typeface="Arial" panose="020B0604020202020204" pitchFamily="34" charset="0"/>
                <a:cs typeface="Arial" panose="020B0604020202020204" pitchFamily="34" charset="0"/>
              </a:defRPr>
            </a:lvl1pPr>
          </a:lstStyle>
          <a:p>
            <a:pPr lvl="0"/>
            <a:r>
              <a:rPr lang="en-US" dirty="0"/>
              <a:t>12354 Street Name City, State Zip Code</a:t>
            </a:r>
          </a:p>
        </p:txBody>
      </p:sp>
      <p:sp>
        <p:nvSpPr>
          <p:cNvPr id="29" name="Text Placeholder 32">
            <a:extLst>
              <a:ext uri="{FF2B5EF4-FFF2-40B4-BE49-F238E27FC236}">
                <a16:creationId xmlns:a16="http://schemas.microsoft.com/office/drawing/2014/main" id="{587BA7BE-A305-4184-B23B-BF6DD3822F43}"/>
              </a:ext>
            </a:extLst>
          </p:cNvPr>
          <p:cNvSpPr>
            <a:spLocks noGrp="1"/>
          </p:cNvSpPr>
          <p:nvPr>
            <p:ph type="body" sz="quarter" idx="18" hasCustomPrompt="1"/>
          </p:nvPr>
        </p:nvSpPr>
        <p:spPr>
          <a:xfrm>
            <a:off x="4047565" y="3749673"/>
            <a:ext cx="9629320" cy="712833"/>
          </a:xfrm>
          <a:prstGeom prst="rect">
            <a:avLst/>
          </a:prstGeom>
        </p:spPr>
        <p:txBody>
          <a:bodyPr/>
          <a:lstStyle>
            <a:lvl1pPr marL="0" indent="0" algn="l">
              <a:buNone/>
              <a:defRPr sz="3600">
                <a:solidFill>
                  <a:schemeClr val="tx1"/>
                </a:solidFill>
                <a:latin typeface="Arial" panose="020B0604020202020204" pitchFamily="34" charset="0"/>
                <a:cs typeface="Arial" panose="020B0604020202020204" pitchFamily="34" charset="0"/>
              </a:defRPr>
            </a:lvl1pPr>
          </a:lstStyle>
          <a:p>
            <a:pPr lvl="0"/>
            <a:r>
              <a:rPr lang="en-US" dirty="0"/>
              <a:t>www.SquareMeals.org</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9" name="Text Placeholder 35">
            <a:extLst>
              <a:ext uri="{FF2B5EF4-FFF2-40B4-BE49-F238E27FC236}">
                <a16:creationId xmlns:a16="http://schemas.microsoft.com/office/drawing/2014/main" id="{8B096BAD-C447-4711-AE05-B60354A08800}"/>
              </a:ext>
            </a:extLst>
          </p:cNvPr>
          <p:cNvSpPr>
            <a:spLocks noGrp="1"/>
          </p:cNvSpPr>
          <p:nvPr>
            <p:ph type="body" sz="quarter" idx="10" hasCustomPrompt="1"/>
          </p:nvPr>
        </p:nvSpPr>
        <p:spPr>
          <a:xfrm>
            <a:off x="6903756" y="941195"/>
            <a:ext cx="6732789" cy="690596"/>
          </a:xfrm>
          <a:prstGeom prst="rect">
            <a:avLst/>
          </a:prstGeom>
          <a:effectLst/>
        </p:spPr>
        <p:txBody>
          <a:bodyPr>
            <a:noAutofit/>
          </a:bodyPr>
          <a:lstStyle>
            <a:lvl1pPr marL="0" indent="0" algn="l">
              <a:buNone/>
              <a:defRPr sz="3600" b="1">
                <a:solidFill>
                  <a:srgbClr val="00AEEF"/>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dirty="0"/>
              <a:t>COVER TITLE GOES HERE</a:t>
            </a:r>
          </a:p>
        </p:txBody>
      </p:sp>
      <p:sp>
        <p:nvSpPr>
          <p:cNvPr id="20" name="Text Placeholder 29">
            <a:extLst>
              <a:ext uri="{FF2B5EF4-FFF2-40B4-BE49-F238E27FC236}">
                <a16:creationId xmlns:a16="http://schemas.microsoft.com/office/drawing/2014/main" id="{52596B0E-D002-43B7-AAB3-7B8EB5581587}"/>
              </a:ext>
            </a:extLst>
          </p:cNvPr>
          <p:cNvSpPr>
            <a:spLocks noGrp="1"/>
          </p:cNvSpPr>
          <p:nvPr>
            <p:ph type="body" sz="quarter" idx="11" hasCustomPrompt="1"/>
          </p:nvPr>
        </p:nvSpPr>
        <p:spPr>
          <a:xfrm>
            <a:off x="6903755" y="1689320"/>
            <a:ext cx="6732789" cy="1726422"/>
          </a:xfrm>
          <a:prstGeom prst="rect">
            <a:avLst/>
          </a:prstGeom>
        </p:spPr>
        <p:txBody>
          <a:bodyPr/>
          <a:lstStyle>
            <a:lvl1pPr marL="0" indent="0">
              <a:buNone/>
              <a:defRPr sz="2000">
                <a:solidFill>
                  <a:schemeClr val="tx1"/>
                </a:solidFill>
                <a:latin typeface="Arial" panose="020B0604020202020204" pitchFamily="34" charset="0"/>
                <a:cs typeface="Arial" panose="020B0604020202020204" pitchFamily="34" charset="0"/>
              </a:defRPr>
            </a:lvl1pPr>
          </a:lstStyle>
          <a:p>
            <a:pPr lvl="0"/>
            <a:r>
              <a:rPr lang="en-US" dirty="0"/>
              <a:t>Arial Regular 20pt – for standard body copy</a:t>
            </a:r>
          </a:p>
        </p:txBody>
      </p:sp>
      <p:sp>
        <p:nvSpPr>
          <p:cNvPr id="21" name="Text Placeholder 29">
            <a:extLst>
              <a:ext uri="{FF2B5EF4-FFF2-40B4-BE49-F238E27FC236}">
                <a16:creationId xmlns:a16="http://schemas.microsoft.com/office/drawing/2014/main" id="{418EE665-872B-4CDE-9308-40ABD8DA0347}"/>
              </a:ext>
            </a:extLst>
          </p:cNvPr>
          <p:cNvSpPr>
            <a:spLocks noGrp="1"/>
          </p:cNvSpPr>
          <p:nvPr>
            <p:ph type="body" sz="quarter" idx="12" hasCustomPrompt="1"/>
          </p:nvPr>
        </p:nvSpPr>
        <p:spPr>
          <a:xfrm>
            <a:off x="7426583" y="3658022"/>
            <a:ext cx="6209961" cy="2906733"/>
          </a:xfrm>
          <a:prstGeom prst="rect">
            <a:avLst/>
          </a:prstGeom>
        </p:spPr>
        <p:txBody>
          <a:bodyPr/>
          <a:lstStyle>
            <a:lvl1pPr marL="342900" indent="-342900">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stStyle>
          <a:p>
            <a:pPr lvl="0"/>
            <a:r>
              <a:rPr lang="en-US" dirty="0"/>
              <a:t>Arial Regular 18pt – for support copy</a:t>
            </a:r>
          </a:p>
        </p:txBody>
      </p:sp>
      <p:sp>
        <p:nvSpPr>
          <p:cNvPr id="23" name="Slide Number Placeholder 22">
            <a:extLst>
              <a:ext uri="{FF2B5EF4-FFF2-40B4-BE49-F238E27FC236}">
                <a16:creationId xmlns:a16="http://schemas.microsoft.com/office/drawing/2014/main" id="{7A7C0F32-8E7D-446C-8CB1-07BB1A96620B}"/>
              </a:ext>
            </a:extLst>
          </p:cNvPr>
          <p:cNvSpPr>
            <a:spLocks noGrp="1"/>
          </p:cNvSpPr>
          <p:nvPr>
            <p:ph type="sldNum" sz="quarter" idx="13"/>
          </p:nvPr>
        </p:nvSpPr>
        <p:spPr/>
        <p:txBody>
          <a:bodyPr/>
          <a:lstStyle/>
          <a:p>
            <a:fld id="{4179449E-6FBB-2343-B3AE-D1EFA46A6E7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9" name="Text Placeholder 35">
            <a:extLst>
              <a:ext uri="{FF2B5EF4-FFF2-40B4-BE49-F238E27FC236}">
                <a16:creationId xmlns:a16="http://schemas.microsoft.com/office/drawing/2014/main" id="{8B096BAD-C447-4711-AE05-B60354A08800}"/>
              </a:ext>
            </a:extLst>
          </p:cNvPr>
          <p:cNvSpPr>
            <a:spLocks noGrp="1"/>
          </p:cNvSpPr>
          <p:nvPr>
            <p:ph type="body" sz="quarter" idx="10" hasCustomPrompt="1"/>
          </p:nvPr>
        </p:nvSpPr>
        <p:spPr>
          <a:xfrm>
            <a:off x="987044" y="941195"/>
            <a:ext cx="6732789" cy="690596"/>
          </a:xfrm>
          <a:prstGeom prst="rect">
            <a:avLst/>
          </a:prstGeom>
          <a:effectLst/>
        </p:spPr>
        <p:txBody>
          <a:bodyPr>
            <a:noAutofit/>
          </a:bodyPr>
          <a:lstStyle>
            <a:lvl1pPr marL="0" indent="0" algn="l">
              <a:buNone/>
              <a:defRPr sz="3600" b="1">
                <a:solidFill>
                  <a:srgbClr val="00AEEF"/>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dirty="0"/>
              <a:t>COVER TITLE GOES HERE</a:t>
            </a:r>
          </a:p>
        </p:txBody>
      </p:sp>
      <p:sp>
        <p:nvSpPr>
          <p:cNvPr id="20" name="Text Placeholder 29">
            <a:extLst>
              <a:ext uri="{FF2B5EF4-FFF2-40B4-BE49-F238E27FC236}">
                <a16:creationId xmlns:a16="http://schemas.microsoft.com/office/drawing/2014/main" id="{52596B0E-D002-43B7-AAB3-7B8EB5581587}"/>
              </a:ext>
            </a:extLst>
          </p:cNvPr>
          <p:cNvSpPr>
            <a:spLocks noGrp="1"/>
          </p:cNvSpPr>
          <p:nvPr>
            <p:ph type="body" sz="quarter" idx="11" hasCustomPrompt="1"/>
          </p:nvPr>
        </p:nvSpPr>
        <p:spPr>
          <a:xfrm>
            <a:off x="987043" y="1689320"/>
            <a:ext cx="6732789" cy="1726422"/>
          </a:xfrm>
          <a:prstGeom prst="rect">
            <a:avLst/>
          </a:prstGeom>
        </p:spPr>
        <p:txBody>
          <a:bodyPr/>
          <a:lstStyle>
            <a:lvl1pPr marL="0" indent="0">
              <a:buNone/>
              <a:defRPr sz="2000">
                <a:solidFill>
                  <a:schemeClr val="tx1"/>
                </a:solidFill>
                <a:latin typeface="Arial" panose="020B0604020202020204" pitchFamily="34" charset="0"/>
                <a:cs typeface="Arial" panose="020B0604020202020204" pitchFamily="34" charset="0"/>
              </a:defRPr>
            </a:lvl1pPr>
          </a:lstStyle>
          <a:p>
            <a:pPr lvl="0"/>
            <a:r>
              <a:rPr lang="en-US" dirty="0"/>
              <a:t>Arial Regular 20pt – for standard body copy</a:t>
            </a:r>
          </a:p>
        </p:txBody>
      </p:sp>
      <p:sp>
        <p:nvSpPr>
          <p:cNvPr id="21" name="Text Placeholder 29">
            <a:extLst>
              <a:ext uri="{FF2B5EF4-FFF2-40B4-BE49-F238E27FC236}">
                <a16:creationId xmlns:a16="http://schemas.microsoft.com/office/drawing/2014/main" id="{418EE665-872B-4CDE-9308-40ABD8DA0347}"/>
              </a:ext>
            </a:extLst>
          </p:cNvPr>
          <p:cNvSpPr>
            <a:spLocks noGrp="1"/>
          </p:cNvSpPr>
          <p:nvPr>
            <p:ph type="body" sz="quarter" idx="12" hasCustomPrompt="1"/>
          </p:nvPr>
        </p:nvSpPr>
        <p:spPr>
          <a:xfrm>
            <a:off x="1509871" y="3658022"/>
            <a:ext cx="6209961" cy="2906733"/>
          </a:xfrm>
          <a:prstGeom prst="rect">
            <a:avLst/>
          </a:prstGeom>
        </p:spPr>
        <p:txBody>
          <a:bodyPr/>
          <a:lstStyle>
            <a:lvl1pPr marL="342900" indent="-342900">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stStyle>
          <a:p>
            <a:pPr lvl="0"/>
            <a:r>
              <a:rPr lang="en-US" dirty="0"/>
              <a:t>Arial Regular 18pt – for support copy</a:t>
            </a:r>
          </a:p>
        </p:txBody>
      </p:sp>
      <p:sp>
        <p:nvSpPr>
          <p:cNvPr id="23" name="Slide Number Placeholder 22">
            <a:extLst>
              <a:ext uri="{FF2B5EF4-FFF2-40B4-BE49-F238E27FC236}">
                <a16:creationId xmlns:a16="http://schemas.microsoft.com/office/drawing/2014/main" id="{7A7C0F32-8E7D-446C-8CB1-07BB1A96620B}"/>
              </a:ext>
            </a:extLst>
          </p:cNvPr>
          <p:cNvSpPr>
            <a:spLocks noGrp="1"/>
          </p:cNvSpPr>
          <p:nvPr>
            <p:ph type="sldNum" sz="quarter" idx="13"/>
          </p:nvPr>
        </p:nvSpPr>
        <p:spPr/>
        <p:txBody>
          <a:bodyPr/>
          <a:lstStyle/>
          <a:p>
            <a:fld id="{4179449E-6FBB-2343-B3AE-D1EFA46A6E77}" type="slidenum">
              <a:rPr lang="en-US" smtClean="0"/>
              <a:pPr/>
              <a:t>‹#›</a:t>
            </a:fld>
            <a:endParaRPr lang="en-US" dirty="0"/>
          </a:p>
        </p:txBody>
      </p:sp>
    </p:spTree>
    <p:extLst>
      <p:ext uri="{BB962C8B-B14F-4D97-AF65-F5344CB8AC3E}">
        <p14:creationId xmlns:p14="http://schemas.microsoft.com/office/powerpoint/2010/main" val="125179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4" name="Text Placeholder 29">
            <a:extLst>
              <a:ext uri="{FF2B5EF4-FFF2-40B4-BE49-F238E27FC236}">
                <a16:creationId xmlns:a16="http://schemas.microsoft.com/office/drawing/2014/main" id="{668FCC56-BF3D-4E0B-8207-DA91AB973A08}"/>
              </a:ext>
            </a:extLst>
          </p:cNvPr>
          <p:cNvSpPr>
            <a:spLocks noGrp="1"/>
          </p:cNvSpPr>
          <p:nvPr>
            <p:ph type="body" sz="quarter" idx="11" hasCustomPrompt="1"/>
          </p:nvPr>
        </p:nvSpPr>
        <p:spPr>
          <a:xfrm>
            <a:off x="1909481" y="1967022"/>
            <a:ext cx="11767404" cy="2322590"/>
          </a:xfrm>
          <a:prstGeom prst="rect">
            <a:avLst/>
          </a:prstGeom>
        </p:spPr>
        <p:txBody>
          <a:bodyPr/>
          <a:lstStyle>
            <a:lvl1pPr marL="0" indent="0">
              <a:buNone/>
              <a:defRPr sz="2000">
                <a:solidFill>
                  <a:schemeClr val="tx1"/>
                </a:solidFill>
                <a:latin typeface="Arial" panose="020B0604020202020204" pitchFamily="34" charset="0"/>
                <a:cs typeface="Arial" panose="020B0604020202020204" pitchFamily="34" charset="0"/>
              </a:defRPr>
            </a:lvl1pPr>
          </a:lstStyle>
          <a:p>
            <a:pPr lvl="0"/>
            <a:r>
              <a:rPr lang="en-US" dirty="0"/>
              <a:t>Arial Regular 20pt – for standard body copy</a:t>
            </a:r>
          </a:p>
        </p:txBody>
      </p:sp>
      <p:sp>
        <p:nvSpPr>
          <p:cNvPr id="15" name="Text Placeholder 29">
            <a:extLst>
              <a:ext uri="{FF2B5EF4-FFF2-40B4-BE49-F238E27FC236}">
                <a16:creationId xmlns:a16="http://schemas.microsoft.com/office/drawing/2014/main" id="{1A2AB199-D75D-4785-8572-F81A8B416AF1}"/>
              </a:ext>
            </a:extLst>
          </p:cNvPr>
          <p:cNvSpPr>
            <a:spLocks noGrp="1"/>
          </p:cNvSpPr>
          <p:nvPr>
            <p:ph type="body" sz="quarter" idx="12" hasCustomPrompt="1"/>
          </p:nvPr>
        </p:nvSpPr>
        <p:spPr>
          <a:xfrm>
            <a:off x="1909481" y="4544741"/>
            <a:ext cx="11767404" cy="2673727"/>
          </a:xfrm>
          <a:prstGeom prst="rect">
            <a:avLst/>
          </a:prstGeom>
        </p:spPr>
        <p:txBody>
          <a:bodyPr/>
          <a:lstStyle>
            <a:lvl1pPr marL="342900" indent="-342900">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stStyle>
          <a:p>
            <a:pPr lvl="0"/>
            <a:r>
              <a:rPr lang="en-US" dirty="0"/>
              <a:t>Arial Regular 18pt – for support copy</a:t>
            </a:r>
          </a:p>
        </p:txBody>
      </p:sp>
      <p:sp>
        <p:nvSpPr>
          <p:cNvPr id="17" name="Slide Number Placeholder 16">
            <a:extLst>
              <a:ext uri="{FF2B5EF4-FFF2-40B4-BE49-F238E27FC236}">
                <a16:creationId xmlns:a16="http://schemas.microsoft.com/office/drawing/2014/main" id="{5B46CDE3-21A1-493E-AF23-88433F7DD0B8}"/>
              </a:ext>
            </a:extLst>
          </p:cNvPr>
          <p:cNvSpPr>
            <a:spLocks noGrp="1"/>
          </p:cNvSpPr>
          <p:nvPr>
            <p:ph type="sldNum" sz="quarter" idx="14"/>
          </p:nvPr>
        </p:nvSpPr>
        <p:spPr/>
        <p:txBody>
          <a:bodyPr/>
          <a:lstStyle/>
          <a:p>
            <a:fld id="{4179449E-6FBB-2343-B3AE-D1EFA46A6E77}" type="slidenum">
              <a:rPr lang="en-US" smtClean="0"/>
              <a:pPr/>
              <a:t>‹#›</a:t>
            </a:fld>
            <a:endParaRPr lang="en-US" dirty="0"/>
          </a:p>
        </p:txBody>
      </p:sp>
      <p:sp>
        <p:nvSpPr>
          <p:cNvPr id="8" name="Text Placeholder 35">
            <a:extLst>
              <a:ext uri="{FF2B5EF4-FFF2-40B4-BE49-F238E27FC236}">
                <a16:creationId xmlns:a16="http://schemas.microsoft.com/office/drawing/2014/main" id="{4D7869F5-91ED-2642-92D8-9CECD3368993}"/>
              </a:ext>
            </a:extLst>
          </p:cNvPr>
          <p:cNvSpPr>
            <a:spLocks noGrp="1"/>
          </p:cNvSpPr>
          <p:nvPr>
            <p:ph type="body" sz="quarter" idx="10" hasCustomPrompt="1"/>
          </p:nvPr>
        </p:nvSpPr>
        <p:spPr>
          <a:xfrm>
            <a:off x="1882586" y="591670"/>
            <a:ext cx="11794299" cy="588545"/>
          </a:xfrm>
          <a:prstGeom prst="rect">
            <a:avLst/>
          </a:prstGeom>
          <a:effectLst/>
        </p:spPr>
        <p:txBody>
          <a:bodyPr>
            <a:noAutofit/>
          </a:bodyPr>
          <a:lstStyle>
            <a:lvl1pPr marL="0" indent="0" algn="l">
              <a:buNone/>
              <a:defRPr sz="3600" b="1">
                <a:solidFill>
                  <a:srgbClr val="00AEEF"/>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dirty="0"/>
              <a:t>COVER TITLE GOES HERE</a:t>
            </a:r>
          </a:p>
        </p:txBody>
      </p:sp>
      <p:sp>
        <p:nvSpPr>
          <p:cNvPr id="9" name="Text Placeholder 35">
            <a:extLst>
              <a:ext uri="{FF2B5EF4-FFF2-40B4-BE49-F238E27FC236}">
                <a16:creationId xmlns:a16="http://schemas.microsoft.com/office/drawing/2014/main" id="{9B03F062-BA63-6844-B0D0-1736F4A22C94}"/>
              </a:ext>
            </a:extLst>
          </p:cNvPr>
          <p:cNvSpPr>
            <a:spLocks noGrp="1"/>
          </p:cNvSpPr>
          <p:nvPr>
            <p:ph type="body" sz="quarter" idx="16" hasCustomPrompt="1"/>
          </p:nvPr>
        </p:nvSpPr>
        <p:spPr>
          <a:xfrm>
            <a:off x="1882586" y="1180214"/>
            <a:ext cx="11794299" cy="553776"/>
          </a:xfrm>
          <a:prstGeom prst="rect">
            <a:avLst/>
          </a:prstGeom>
          <a:effectLst/>
        </p:spPr>
        <p:txBody>
          <a:bodyPr>
            <a:noAutofit/>
          </a:bodyPr>
          <a:lstStyle>
            <a:lvl1pPr marL="0" indent="0" algn="l">
              <a:buNone/>
              <a:defRPr sz="3600" b="1">
                <a:solidFill>
                  <a:srgbClr val="ABD037"/>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dirty="0"/>
              <a:t>Subtitle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9" name="Text Placeholder 35">
            <a:extLst>
              <a:ext uri="{FF2B5EF4-FFF2-40B4-BE49-F238E27FC236}">
                <a16:creationId xmlns:a16="http://schemas.microsoft.com/office/drawing/2014/main" id="{8B096BAD-C447-4711-AE05-B60354A08800}"/>
              </a:ext>
            </a:extLst>
          </p:cNvPr>
          <p:cNvSpPr>
            <a:spLocks noGrp="1"/>
          </p:cNvSpPr>
          <p:nvPr>
            <p:ph type="body" sz="quarter" idx="10" hasCustomPrompt="1"/>
          </p:nvPr>
        </p:nvSpPr>
        <p:spPr>
          <a:xfrm>
            <a:off x="6917203" y="941195"/>
            <a:ext cx="6732789" cy="690596"/>
          </a:xfrm>
          <a:prstGeom prst="rect">
            <a:avLst/>
          </a:prstGeom>
          <a:effectLst/>
        </p:spPr>
        <p:txBody>
          <a:bodyPr>
            <a:noAutofit/>
          </a:bodyPr>
          <a:lstStyle>
            <a:lvl1pPr marL="0" indent="0" algn="l">
              <a:buNone/>
              <a:defRPr sz="3600" b="1">
                <a:solidFill>
                  <a:srgbClr val="00AEEF"/>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dirty="0"/>
              <a:t>COVER TITLE GOES HERE</a:t>
            </a:r>
          </a:p>
        </p:txBody>
      </p:sp>
      <p:sp>
        <p:nvSpPr>
          <p:cNvPr id="20" name="Text Placeholder 29">
            <a:extLst>
              <a:ext uri="{FF2B5EF4-FFF2-40B4-BE49-F238E27FC236}">
                <a16:creationId xmlns:a16="http://schemas.microsoft.com/office/drawing/2014/main" id="{52596B0E-D002-43B7-AAB3-7B8EB5581587}"/>
              </a:ext>
            </a:extLst>
          </p:cNvPr>
          <p:cNvSpPr>
            <a:spLocks noGrp="1"/>
          </p:cNvSpPr>
          <p:nvPr>
            <p:ph type="body" sz="quarter" idx="11" hasCustomPrompt="1"/>
          </p:nvPr>
        </p:nvSpPr>
        <p:spPr>
          <a:xfrm>
            <a:off x="6917202" y="1689320"/>
            <a:ext cx="6732789" cy="1726422"/>
          </a:xfrm>
          <a:prstGeom prst="rect">
            <a:avLst/>
          </a:prstGeom>
        </p:spPr>
        <p:txBody>
          <a:bodyPr/>
          <a:lstStyle>
            <a:lvl1pPr marL="0" indent="0">
              <a:buNone/>
              <a:defRPr sz="2000">
                <a:solidFill>
                  <a:schemeClr val="tx1"/>
                </a:solidFill>
                <a:latin typeface="Arial" panose="020B0604020202020204" pitchFamily="34" charset="0"/>
                <a:cs typeface="Arial" panose="020B0604020202020204" pitchFamily="34" charset="0"/>
              </a:defRPr>
            </a:lvl1pPr>
          </a:lstStyle>
          <a:p>
            <a:pPr lvl="0"/>
            <a:r>
              <a:rPr lang="en-US" dirty="0"/>
              <a:t>Arial Regular 20pt – for standard body copy</a:t>
            </a:r>
          </a:p>
        </p:txBody>
      </p:sp>
      <p:sp>
        <p:nvSpPr>
          <p:cNvPr id="21" name="Text Placeholder 29">
            <a:extLst>
              <a:ext uri="{FF2B5EF4-FFF2-40B4-BE49-F238E27FC236}">
                <a16:creationId xmlns:a16="http://schemas.microsoft.com/office/drawing/2014/main" id="{418EE665-872B-4CDE-9308-40ABD8DA0347}"/>
              </a:ext>
            </a:extLst>
          </p:cNvPr>
          <p:cNvSpPr>
            <a:spLocks noGrp="1"/>
          </p:cNvSpPr>
          <p:nvPr>
            <p:ph type="body" sz="quarter" idx="12" hasCustomPrompt="1"/>
          </p:nvPr>
        </p:nvSpPr>
        <p:spPr>
          <a:xfrm>
            <a:off x="7440030" y="3658022"/>
            <a:ext cx="6209961" cy="2906733"/>
          </a:xfrm>
          <a:prstGeom prst="rect">
            <a:avLst/>
          </a:prstGeom>
        </p:spPr>
        <p:txBody>
          <a:bodyPr/>
          <a:lstStyle>
            <a:lvl1pPr marL="342900" indent="-342900">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stStyle>
          <a:p>
            <a:pPr lvl="0"/>
            <a:r>
              <a:rPr lang="en-US" dirty="0"/>
              <a:t>Arial Regular 18pt – for support copy</a:t>
            </a:r>
          </a:p>
        </p:txBody>
      </p:sp>
      <p:sp>
        <p:nvSpPr>
          <p:cNvPr id="23" name="Slide Number Placeholder 22">
            <a:extLst>
              <a:ext uri="{FF2B5EF4-FFF2-40B4-BE49-F238E27FC236}">
                <a16:creationId xmlns:a16="http://schemas.microsoft.com/office/drawing/2014/main" id="{7A7C0F32-8E7D-446C-8CB1-07BB1A96620B}"/>
              </a:ext>
            </a:extLst>
          </p:cNvPr>
          <p:cNvSpPr>
            <a:spLocks noGrp="1"/>
          </p:cNvSpPr>
          <p:nvPr>
            <p:ph type="sldNum" sz="quarter" idx="13"/>
          </p:nvPr>
        </p:nvSpPr>
        <p:spPr/>
        <p:txBody>
          <a:bodyPr/>
          <a:lstStyle/>
          <a:p>
            <a:fld id="{4179449E-6FBB-2343-B3AE-D1EFA46A6E77}" type="slidenum">
              <a:rPr lang="en-US" smtClean="0"/>
              <a:pPr/>
              <a:t>‹#›</a:t>
            </a:fld>
            <a:endParaRPr lang="en-US" dirty="0"/>
          </a:p>
        </p:txBody>
      </p:sp>
    </p:spTree>
    <p:extLst>
      <p:ext uri="{BB962C8B-B14F-4D97-AF65-F5344CB8AC3E}">
        <p14:creationId xmlns:p14="http://schemas.microsoft.com/office/powerpoint/2010/main" val="435736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3" name="Slide Number Placeholder 22">
            <a:extLst>
              <a:ext uri="{FF2B5EF4-FFF2-40B4-BE49-F238E27FC236}">
                <a16:creationId xmlns:a16="http://schemas.microsoft.com/office/drawing/2014/main" id="{7A7C0F32-8E7D-446C-8CB1-07BB1A96620B}"/>
              </a:ext>
            </a:extLst>
          </p:cNvPr>
          <p:cNvSpPr>
            <a:spLocks noGrp="1"/>
          </p:cNvSpPr>
          <p:nvPr>
            <p:ph type="sldNum" sz="quarter" idx="13"/>
          </p:nvPr>
        </p:nvSpPr>
        <p:spPr/>
        <p:txBody>
          <a:bodyPr/>
          <a:lstStyle/>
          <a:p>
            <a:fld id="{4179449E-6FBB-2343-B3AE-D1EFA46A6E77}" type="slidenum">
              <a:rPr lang="en-US" smtClean="0"/>
              <a:pPr/>
              <a:t>‹#›</a:t>
            </a:fld>
            <a:endParaRPr lang="en-US" dirty="0"/>
          </a:p>
        </p:txBody>
      </p:sp>
      <p:sp>
        <p:nvSpPr>
          <p:cNvPr id="6" name="Text Placeholder 35">
            <a:extLst>
              <a:ext uri="{FF2B5EF4-FFF2-40B4-BE49-F238E27FC236}">
                <a16:creationId xmlns:a16="http://schemas.microsoft.com/office/drawing/2014/main" id="{2E668CA3-A769-9748-BF36-D40266944DBD}"/>
              </a:ext>
            </a:extLst>
          </p:cNvPr>
          <p:cNvSpPr>
            <a:spLocks noGrp="1"/>
          </p:cNvSpPr>
          <p:nvPr>
            <p:ph type="body" sz="quarter" idx="15" hasCustomPrompt="1"/>
          </p:nvPr>
        </p:nvSpPr>
        <p:spPr>
          <a:xfrm>
            <a:off x="497975" y="3724836"/>
            <a:ext cx="5424287" cy="1886989"/>
          </a:xfrm>
          <a:prstGeom prst="rect">
            <a:avLst/>
          </a:prstGeom>
          <a:effectLst/>
        </p:spPr>
        <p:txBody>
          <a:bodyPr anchor="ctr">
            <a:noAutofit/>
          </a:bodyPr>
          <a:lstStyle>
            <a:lvl1pPr marL="0" indent="0" algn="ctr">
              <a:buNone/>
              <a:defRPr sz="5400" b="1">
                <a:solidFill>
                  <a:srgbClr val="EF4B25"/>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dirty="0"/>
              <a:t>SECTION TITLE GOES HERE</a:t>
            </a:r>
          </a:p>
        </p:txBody>
      </p:sp>
      <p:sp>
        <p:nvSpPr>
          <p:cNvPr id="7" name="Text Placeholder 35">
            <a:extLst>
              <a:ext uri="{FF2B5EF4-FFF2-40B4-BE49-F238E27FC236}">
                <a16:creationId xmlns:a16="http://schemas.microsoft.com/office/drawing/2014/main" id="{D0EAA544-64AA-FF46-884A-049A947A1ADB}"/>
              </a:ext>
            </a:extLst>
          </p:cNvPr>
          <p:cNvSpPr>
            <a:spLocks noGrp="1"/>
          </p:cNvSpPr>
          <p:nvPr>
            <p:ph type="body" sz="quarter" idx="16" hasCustomPrompt="1"/>
          </p:nvPr>
        </p:nvSpPr>
        <p:spPr>
          <a:xfrm>
            <a:off x="508572" y="5611825"/>
            <a:ext cx="5414963" cy="1102506"/>
          </a:xfrm>
          <a:prstGeom prst="rect">
            <a:avLst/>
          </a:prstGeom>
          <a:effectLst/>
        </p:spPr>
        <p:txBody>
          <a:bodyPr anchor="ctr">
            <a:noAutofit/>
          </a:bodyPr>
          <a:lstStyle>
            <a:lvl1pPr marL="0" indent="0" algn="ctr">
              <a:buNone/>
              <a:defRPr sz="5400" b="1">
                <a:solidFill>
                  <a:srgbClr val="ABD037"/>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dirty="0"/>
              <a:t>Subtitle</a:t>
            </a:r>
          </a:p>
        </p:txBody>
      </p:sp>
    </p:spTree>
    <p:extLst>
      <p:ext uri="{BB962C8B-B14F-4D97-AF65-F5344CB8AC3E}">
        <p14:creationId xmlns:p14="http://schemas.microsoft.com/office/powerpoint/2010/main" val="913078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40" name="Slide Number Placeholder 39">
            <a:extLst>
              <a:ext uri="{FF2B5EF4-FFF2-40B4-BE49-F238E27FC236}">
                <a16:creationId xmlns:a16="http://schemas.microsoft.com/office/drawing/2014/main" id="{B760BF00-A805-4469-9860-7067A4915DD1}"/>
              </a:ext>
            </a:extLst>
          </p:cNvPr>
          <p:cNvSpPr>
            <a:spLocks noGrp="1"/>
          </p:cNvSpPr>
          <p:nvPr userDrawn="1">
            <p:ph type="sldNum" sz="quarter" idx="10"/>
          </p:nvPr>
        </p:nvSpPr>
        <p:spPr/>
        <p:txBody>
          <a:bodyPr/>
          <a:lstStyle/>
          <a:p>
            <a:fld id="{4179449E-6FBB-2343-B3AE-D1EFA46A6E77}" type="slidenum">
              <a:rPr lang="en-US" smtClean="0"/>
              <a:pPr/>
              <a:t>‹#›</a:t>
            </a:fld>
            <a:endParaRPr lang="en-US" dirty="0"/>
          </a:p>
        </p:txBody>
      </p:sp>
      <p:sp>
        <p:nvSpPr>
          <p:cNvPr id="15" name="Text Placeholder 29">
            <a:extLst>
              <a:ext uri="{FF2B5EF4-FFF2-40B4-BE49-F238E27FC236}">
                <a16:creationId xmlns:a16="http://schemas.microsoft.com/office/drawing/2014/main" id="{A9AF7782-C45A-5E4C-9F3A-1ECCB3988A70}"/>
              </a:ext>
            </a:extLst>
          </p:cNvPr>
          <p:cNvSpPr>
            <a:spLocks noGrp="1"/>
          </p:cNvSpPr>
          <p:nvPr>
            <p:ph type="body" sz="quarter" idx="12" hasCustomPrompt="1"/>
          </p:nvPr>
        </p:nvSpPr>
        <p:spPr>
          <a:xfrm>
            <a:off x="1343025" y="4824536"/>
            <a:ext cx="5414963" cy="2322590"/>
          </a:xfrm>
          <a:prstGeom prst="rect">
            <a:avLst/>
          </a:prstGeom>
        </p:spPr>
        <p:txBody>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Arial Regular 20pt – for standard body copy</a:t>
            </a:r>
          </a:p>
        </p:txBody>
      </p:sp>
      <p:sp>
        <p:nvSpPr>
          <p:cNvPr id="16" name="Text Placeholder 29">
            <a:extLst>
              <a:ext uri="{FF2B5EF4-FFF2-40B4-BE49-F238E27FC236}">
                <a16:creationId xmlns:a16="http://schemas.microsoft.com/office/drawing/2014/main" id="{4AC1A665-381F-CB49-AFF2-039048BFC550}"/>
              </a:ext>
            </a:extLst>
          </p:cNvPr>
          <p:cNvSpPr>
            <a:spLocks noGrp="1"/>
          </p:cNvSpPr>
          <p:nvPr>
            <p:ph type="body" sz="quarter" idx="13" hasCustomPrompt="1"/>
          </p:nvPr>
        </p:nvSpPr>
        <p:spPr>
          <a:xfrm>
            <a:off x="7492525" y="4824537"/>
            <a:ext cx="5994875" cy="2322590"/>
          </a:xfrm>
          <a:prstGeom prst="rect">
            <a:avLst/>
          </a:prstGeom>
        </p:spPr>
        <p:txBody>
          <a:bodyPr/>
          <a:lstStyle>
            <a:lvl1pPr marL="342900" indent="-342900">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stStyle>
          <a:p>
            <a:pPr lvl="0"/>
            <a:r>
              <a:rPr lang="en-US" dirty="0"/>
              <a:t>Arial Regular 18pt – for support copy</a:t>
            </a:r>
          </a:p>
        </p:txBody>
      </p:sp>
      <p:sp>
        <p:nvSpPr>
          <p:cNvPr id="18" name="Text Placeholder 35">
            <a:extLst>
              <a:ext uri="{FF2B5EF4-FFF2-40B4-BE49-F238E27FC236}">
                <a16:creationId xmlns:a16="http://schemas.microsoft.com/office/drawing/2014/main" id="{44A803ED-2983-0940-9FDA-3E15524EFC19}"/>
              </a:ext>
            </a:extLst>
          </p:cNvPr>
          <p:cNvSpPr>
            <a:spLocks noGrp="1"/>
          </p:cNvSpPr>
          <p:nvPr>
            <p:ph type="body" sz="quarter" idx="15" hasCustomPrompt="1"/>
          </p:nvPr>
        </p:nvSpPr>
        <p:spPr>
          <a:xfrm>
            <a:off x="1349053" y="2819590"/>
            <a:ext cx="5424287" cy="989536"/>
          </a:xfrm>
          <a:prstGeom prst="rect">
            <a:avLst/>
          </a:prstGeom>
          <a:effectLst/>
        </p:spPr>
        <p:txBody>
          <a:bodyPr anchor="ctr">
            <a:noAutofit/>
          </a:bodyPr>
          <a:lstStyle>
            <a:lvl1pPr marL="0" indent="0" algn="ctr">
              <a:buNone/>
              <a:defRPr sz="3600" b="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dirty="0"/>
              <a:t>COVER TITLE GOES HERE</a:t>
            </a:r>
          </a:p>
        </p:txBody>
      </p:sp>
      <p:sp>
        <p:nvSpPr>
          <p:cNvPr id="20" name="Text Placeholder 35">
            <a:extLst>
              <a:ext uri="{FF2B5EF4-FFF2-40B4-BE49-F238E27FC236}">
                <a16:creationId xmlns:a16="http://schemas.microsoft.com/office/drawing/2014/main" id="{C6895FAC-C978-8045-B848-BA718D808D69}"/>
              </a:ext>
            </a:extLst>
          </p:cNvPr>
          <p:cNvSpPr>
            <a:spLocks noGrp="1"/>
          </p:cNvSpPr>
          <p:nvPr>
            <p:ph type="body" sz="quarter" idx="16" hasCustomPrompt="1"/>
          </p:nvPr>
        </p:nvSpPr>
        <p:spPr>
          <a:xfrm>
            <a:off x="1343025" y="3809126"/>
            <a:ext cx="5414963" cy="553776"/>
          </a:xfrm>
          <a:prstGeom prst="rect">
            <a:avLst/>
          </a:prstGeom>
          <a:effectLst/>
        </p:spPr>
        <p:txBody>
          <a:bodyPr anchor="ctr">
            <a:noAutofit/>
          </a:bodyPr>
          <a:lstStyle>
            <a:lvl1pPr marL="0" indent="0" algn="ctr">
              <a:buNone/>
              <a:defRPr sz="3600" b="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dirty="0"/>
              <a:t>Subtitle</a:t>
            </a:r>
          </a:p>
        </p:txBody>
      </p:sp>
    </p:spTree>
    <p:extLst>
      <p:ext uri="{BB962C8B-B14F-4D97-AF65-F5344CB8AC3E}">
        <p14:creationId xmlns:p14="http://schemas.microsoft.com/office/powerpoint/2010/main" val="1745634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0" name="Slide Number Placeholder 39">
            <a:extLst>
              <a:ext uri="{FF2B5EF4-FFF2-40B4-BE49-F238E27FC236}">
                <a16:creationId xmlns:a16="http://schemas.microsoft.com/office/drawing/2014/main" id="{B760BF00-A805-4469-9860-7067A4915DD1}"/>
              </a:ext>
            </a:extLst>
          </p:cNvPr>
          <p:cNvSpPr>
            <a:spLocks noGrp="1"/>
          </p:cNvSpPr>
          <p:nvPr userDrawn="1">
            <p:ph type="sldNum" sz="quarter" idx="10"/>
          </p:nvPr>
        </p:nvSpPr>
        <p:spPr/>
        <p:txBody>
          <a:bodyPr/>
          <a:lstStyle/>
          <a:p>
            <a:fld id="{4179449E-6FBB-2343-B3AE-D1EFA46A6E77}" type="slidenum">
              <a:rPr lang="en-US" smtClean="0"/>
              <a:pPr/>
              <a:t>‹#›</a:t>
            </a:fld>
            <a:endParaRPr lang="en-US" dirty="0"/>
          </a:p>
        </p:txBody>
      </p:sp>
    </p:spTree>
    <p:extLst>
      <p:ext uri="{BB962C8B-B14F-4D97-AF65-F5344CB8AC3E}">
        <p14:creationId xmlns:p14="http://schemas.microsoft.com/office/powerpoint/2010/main" val="2367731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30C1823-C5DC-4977-9936-3955BA5DE3E9}"/>
              </a:ext>
            </a:extLst>
          </p:cNvPr>
          <p:cNvSpPr>
            <a:spLocks noGrp="1"/>
          </p:cNvSpPr>
          <p:nvPr>
            <p:ph type="sldNum" sz="quarter" idx="10"/>
          </p:nvPr>
        </p:nvSpPr>
        <p:spPr/>
        <p:txBody>
          <a:bodyPr/>
          <a:lstStyle/>
          <a:p>
            <a:fld id="{4179449E-6FBB-2343-B3AE-D1EFA46A6E7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8565AEF7-FEBA-4A27-B17E-24A4DD36F307}"/>
              </a:ext>
            </a:extLst>
          </p:cNvPr>
          <p:cNvSpPr>
            <a:spLocks noGrp="1"/>
          </p:cNvSpPr>
          <p:nvPr>
            <p:ph type="sldNum" sz="quarter" idx="4"/>
          </p:nvPr>
        </p:nvSpPr>
        <p:spPr bwMode="gray">
          <a:xfrm>
            <a:off x="13676886" y="0"/>
            <a:ext cx="539470" cy="591670"/>
          </a:xfrm>
          <a:prstGeom prst="rect">
            <a:avLst/>
          </a:prstGeom>
          <a:solidFill>
            <a:srgbClr val="EF4B25"/>
          </a:solidFill>
        </p:spPr>
        <p:txBody>
          <a:bodyPr vert="horz" lIns="91440" tIns="45720" rIns="91440" bIns="45720" rtlCol="0" anchor="b"/>
          <a:lstStyle>
            <a:lvl1pPr algn="ctr">
              <a:defRPr sz="1800" b="1" i="0">
                <a:solidFill>
                  <a:schemeClr val="bg1"/>
                </a:solidFill>
                <a:latin typeface="Arial" panose="020B0604020202020204" pitchFamily="34" charset="0"/>
                <a:cs typeface="Arial" panose="020B0604020202020204" pitchFamily="34" charset="0"/>
              </a:defRPr>
            </a:lvl1pPr>
          </a:lstStyle>
          <a:p>
            <a:fld id="{4179449E-6FBB-2343-B3AE-D1EFA46A6E77}" type="slidenum">
              <a:rPr lang="en-US" smtClean="0"/>
              <a:pPr/>
              <a:t>‹#›</a:t>
            </a:fld>
            <a:endParaRPr lang="en-US" dirty="0"/>
          </a:p>
        </p:txBody>
      </p:sp>
    </p:spTree>
    <p:extLst>
      <p:ext uri="{BB962C8B-B14F-4D97-AF65-F5344CB8AC3E}">
        <p14:creationId xmlns:p14="http://schemas.microsoft.com/office/powerpoint/2010/main" val="191313903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43" r:id="rId3"/>
    <p:sldLayoutId id="2147483719" r:id="rId4"/>
    <p:sldLayoutId id="2147483742" r:id="rId5"/>
    <p:sldLayoutId id="2147483746" r:id="rId6"/>
    <p:sldLayoutId id="2147483745" r:id="rId7"/>
    <p:sldLayoutId id="2147483744" r:id="rId8"/>
    <p:sldLayoutId id="2147483716" r:id="rId9"/>
    <p:sldLayoutId id="2147483717" r:id="rId10"/>
  </p:sldLayoutIdLst>
  <p:hf hdr="0" ftr="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squaremeals.org/Programs/Child-and-Adult-Care-Food-Program/National-CACFP-Wee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squaremeals.org/Programs/Child-and-Adult-Care-Food-Program/National-CACFP-Wee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5D28168-F331-5E4B-3F3E-1FBD1BE494A9}"/>
              </a:ext>
            </a:extLst>
          </p:cNvPr>
          <p:cNvGrpSpPr/>
          <p:nvPr/>
        </p:nvGrpSpPr>
        <p:grpSpPr>
          <a:xfrm>
            <a:off x="-914400" y="-2656114"/>
            <a:ext cx="6687899" cy="6164783"/>
            <a:chOff x="-914400" y="-2656114"/>
            <a:chExt cx="6687899" cy="6164783"/>
          </a:xfrm>
        </p:grpSpPr>
        <p:sp>
          <p:nvSpPr>
            <p:cNvPr id="4" name="Arc 3">
              <a:extLst>
                <a:ext uri="{FF2B5EF4-FFF2-40B4-BE49-F238E27FC236}">
                  <a16:creationId xmlns:a16="http://schemas.microsoft.com/office/drawing/2014/main" id="{297EF42F-9682-7AF2-773A-BB90F5428EE7}"/>
                </a:ext>
              </a:extLst>
            </p:cNvPr>
            <p:cNvSpPr/>
            <p:nvPr/>
          </p:nvSpPr>
          <p:spPr>
            <a:xfrm>
              <a:off x="-585218" y="-2363891"/>
              <a:ext cx="5906551" cy="5350811"/>
            </a:xfrm>
            <a:prstGeom prst="arc">
              <a:avLst>
                <a:gd name="adj1" fmla="val 21225498"/>
                <a:gd name="adj2" fmla="val 8816745"/>
              </a:avLst>
            </a:prstGeom>
            <a:noFill/>
            <a:ln w="57150">
              <a:solidFill>
                <a:srgbClr val="00AEE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Arc 4">
              <a:extLst>
                <a:ext uri="{FF2B5EF4-FFF2-40B4-BE49-F238E27FC236}">
                  <a16:creationId xmlns:a16="http://schemas.microsoft.com/office/drawing/2014/main" id="{2CDD8163-924C-A14D-0622-D9FF13C6C47F}"/>
                </a:ext>
              </a:extLst>
            </p:cNvPr>
            <p:cNvSpPr/>
            <p:nvPr/>
          </p:nvSpPr>
          <p:spPr>
            <a:xfrm>
              <a:off x="-914400" y="-2656114"/>
              <a:ext cx="6535499" cy="6012383"/>
            </a:xfrm>
            <a:prstGeom prst="arc">
              <a:avLst>
                <a:gd name="adj1" fmla="val 2249742"/>
                <a:gd name="adj2" fmla="val 7119601"/>
              </a:avLst>
            </a:prstGeom>
            <a:ln w="57150">
              <a:solidFill>
                <a:srgbClr val="ABD037"/>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a:extLst>
                <a:ext uri="{FF2B5EF4-FFF2-40B4-BE49-F238E27FC236}">
                  <a16:creationId xmlns:a16="http://schemas.microsoft.com/office/drawing/2014/main" id="{14789936-12B5-B9B2-CAFF-2F1C48DED812}"/>
                </a:ext>
              </a:extLst>
            </p:cNvPr>
            <p:cNvSpPr/>
            <p:nvPr/>
          </p:nvSpPr>
          <p:spPr>
            <a:xfrm>
              <a:off x="-761999" y="-2503713"/>
              <a:ext cx="6255736" cy="5638068"/>
            </a:xfrm>
            <a:prstGeom prst="arc">
              <a:avLst>
                <a:gd name="adj1" fmla="val 21245982"/>
                <a:gd name="adj2" fmla="val 44161"/>
              </a:avLst>
            </a:prstGeom>
            <a:ln w="38100">
              <a:solidFill>
                <a:srgbClr val="F7941D"/>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Arc 16">
              <a:extLst>
                <a:ext uri="{FF2B5EF4-FFF2-40B4-BE49-F238E27FC236}">
                  <a16:creationId xmlns:a16="http://schemas.microsoft.com/office/drawing/2014/main" id="{70AAC676-52DF-5D35-3845-1E56F9E2D080}"/>
                </a:ext>
              </a:extLst>
            </p:cNvPr>
            <p:cNvSpPr/>
            <p:nvPr/>
          </p:nvSpPr>
          <p:spPr>
            <a:xfrm>
              <a:off x="-762000" y="-2503714"/>
              <a:ext cx="6535499" cy="6012383"/>
            </a:xfrm>
            <a:prstGeom prst="arc">
              <a:avLst>
                <a:gd name="adj1" fmla="val 21059399"/>
                <a:gd name="adj2" fmla="val 21367556"/>
              </a:avLst>
            </a:prstGeom>
            <a:ln w="57150">
              <a:solidFill>
                <a:srgbClr val="ABD037"/>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7">
              <a:extLst>
                <a:ext uri="{FF2B5EF4-FFF2-40B4-BE49-F238E27FC236}">
                  <a16:creationId xmlns:a16="http://schemas.microsoft.com/office/drawing/2014/main" id="{12A7E2B9-0D24-F8AC-6A80-67C62BCF33FC}"/>
                </a:ext>
              </a:extLst>
            </p:cNvPr>
            <p:cNvSpPr/>
            <p:nvPr/>
          </p:nvSpPr>
          <p:spPr>
            <a:xfrm>
              <a:off x="-777521" y="-2526361"/>
              <a:ext cx="6255736" cy="5638068"/>
            </a:xfrm>
            <a:prstGeom prst="arc">
              <a:avLst>
                <a:gd name="adj1" fmla="val 1149885"/>
                <a:gd name="adj2" fmla="val 8519569"/>
              </a:avLst>
            </a:prstGeom>
            <a:ln w="38100">
              <a:solidFill>
                <a:srgbClr val="F7941D"/>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C6984DD6-F1A4-704F-AF4A-DB4C33177AFB}"/>
                </a:ext>
              </a:extLst>
            </p:cNvPr>
            <p:cNvPicPr>
              <a:picLocks noChangeAspect="1"/>
            </p:cNvPicPr>
            <p:nvPr/>
          </p:nvPicPr>
          <p:blipFill>
            <a:blip r:embed="rId3"/>
            <a:stretch>
              <a:fillRect/>
            </a:stretch>
          </p:blipFill>
          <p:spPr>
            <a:xfrm>
              <a:off x="-175851" y="98350"/>
              <a:ext cx="5257991" cy="2323717"/>
            </a:xfrm>
            <a:prstGeom prst="rect">
              <a:avLst/>
            </a:prstGeom>
          </p:spPr>
        </p:pic>
      </p:grpSp>
      <p:sp>
        <p:nvSpPr>
          <p:cNvPr id="15" name="Rectangle 14">
            <a:extLst>
              <a:ext uri="{FF2B5EF4-FFF2-40B4-BE49-F238E27FC236}">
                <a16:creationId xmlns:a16="http://schemas.microsoft.com/office/drawing/2014/main" id="{9606A162-8D7A-BAC3-2F2F-305F792A5639}"/>
              </a:ext>
            </a:extLst>
          </p:cNvPr>
          <p:cNvSpPr/>
          <p:nvPr/>
        </p:nvSpPr>
        <p:spPr>
          <a:xfrm>
            <a:off x="4886882" y="397281"/>
            <a:ext cx="9578451" cy="5714755"/>
          </a:xfrm>
          <a:prstGeom prst="rect">
            <a:avLst/>
          </a:prstGeom>
          <a:solidFill>
            <a:srgbClr val="F6F6F6"/>
          </a:solidFill>
          <a:ln>
            <a:solidFill>
              <a:srgbClr val="F6F6F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C0615511-2279-4FAD-903E-37A388BC849F}"/>
              </a:ext>
            </a:extLst>
          </p:cNvPr>
          <p:cNvSpPr>
            <a:spLocks noGrp="1"/>
          </p:cNvSpPr>
          <p:nvPr>
            <p:ph type="dt" sz="half" idx="2"/>
          </p:nvPr>
        </p:nvSpPr>
        <p:spPr>
          <a:xfrm>
            <a:off x="12683756" y="7718485"/>
            <a:ext cx="1778855" cy="535517"/>
          </a:xfrm>
          <a:prstGeom prst="rect">
            <a:avLst/>
          </a:prstGeom>
        </p:spPr>
        <p:txBody>
          <a:bodyPr/>
          <a:lstStyle/>
          <a:p>
            <a:r>
              <a:rPr lang="en-US"/>
              <a:t>Updated </a:t>
            </a:r>
            <a:fld id="{4551ACE2-B0E0-42FF-AF08-4389FED76E46}" type="datetime1">
              <a:rPr lang="en-US" smtClean="0"/>
              <a:t>11/27/2023</a:t>
            </a:fld>
            <a:endParaRPr lang="en-US"/>
          </a:p>
          <a:p>
            <a:r>
              <a:rPr lang="en-US"/>
              <a:t>www.SquareMeals.org</a:t>
            </a:r>
            <a:endParaRPr lang="en-US" dirty="0"/>
          </a:p>
        </p:txBody>
      </p:sp>
      <p:graphicFrame>
        <p:nvGraphicFramePr>
          <p:cNvPr id="7" name="Table 2">
            <a:extLst>
              <a:ext uri="{FF2B5EF4-FFF2-40B4-BE49-F238E27FC236}">
                <a16:creationId xmlns:a16="http://schemas.microsoft.com/office/drawing/2014/main" id="{5B332126-9927-C624-0DC0-BFEEF0402290}"/>
              </a:ext>
            </a:extLst>
          </p:cNvPr>
          <p:cNvGraphicFramePr>
            <a:graphicFrameLocks noGrp="1"/>
          </p:cNvGraphicFramePr>
          <p:nvPr>
            <p:extLst>
              <p:ext uri="{D42A27DB-BD31-4B8C-83A1-F6EECF244321}">
                <p14:modId xmlns:p14="http://schemas.microsoft.com/office/powerpoint/2010/main" val="1679355610"/>
              </p:ext>
            </p:extLst>
          </p:nvPr>
        </p:nvGraphicFramePr>
        <p:xfrm>
          <a:off x="4886882" y="397281"/>
          <a:ext cx="9578451" cy="5704033"/>
        </p:xfrm>
        <a:graphic>
          <a:graphicData uri="http://schemas.openxmlformats.org/drawingml/2006/table">
            <a:tbl>
              <a:tblPr firstRow="1" bandRow="1">
                <a:tableStyleId>{5C22544A-7EE6-4342-B048-85BDC9FD1C3A}</a:tableStyleId>
              </a:tblPr>
              <a:tblGrid>
                <a:gridCol w="654841">
                  <a:extLst>
                    <a:ext uri="{9D8B030D-6E8A-4147-A177-3AD203B41FA5}">
                      <a16:colId xmlns:a16="http://schemas.microsoft.com/office/drawing/2014/main" val="3229741310"/>
                    </a:ext>
                  </a:extLst>
                </a:gridCol>
                <a:gridCol w="1784722">
                  <a:extLst>
                    <a:ext uri="{9D8B030D-6E8A-4147-A177-3AD203B41FA5}">
                      <a16:colId xmlns:a16="http://schemas.microsoft.com/office/drawing/2014/main" val="810341181"/>
                    </a:ext>
                  </a:extLst>
                </a:gridCol>
                <a:gridCol w="1784722">
                  <a:extLst>
                    <a:ext uri="{9D8B030D-6E8A-4147-A177-3AD203B41FA5}">
                      <a16:colId xmlns:a16="http://schemas.microsoft.com/office/drawing/2014/main" val="479212150"/>
                    </a:ext>
                  </a:extLst>
                </a:gridCol>
                <a:gridCol w="1784722">
                  <a:extLst>
                    <a:ext uri="{9D8B030D-6E8A-4147-A177-3AD203B41FA5}">
                      <a16:colId xmlns:a16="http://schemas.microsoft.com/office/drawing/2014/main" val="2476939385"/>
                    </a:ext>
                  </a:extLst>
                </a:gridCol>
                <a:gridCol w="1784722">
                  <a:extLst>
                    <a:ext uri="{9D8B030D-6E8A-4147-A177-3AD203B41FA5}">
                      <a16:colId xmlns:a16="http://schemas.microsoft.com/office/drawing/2014/main" val="2224518761"/>
                    </a:ext>
                  </a:extLst>
                </a:gridCol>
                <a:gridCol w="1784722">
                  <a:extLst>
                    <a:ext uri="{9D8B030D-6E8A-4147-A177-3AD203B41FA5}">
                      <a16:colId xmlns:a16="http://schemas.microsoft.com/office/drawing/2014/main" val="1004651735"/>
                    </a:ext>
                  </a:extLst>
                </a:gridCol>
              </a:tblGrid>
              <a:tr h="357459">
                <a:tc>
                  <a:txBody>
                    <a:bodyPr/>
                    <a:lstStyle/>
                    <a:p>
                      <a:endParaRPr lang="en-US" sz="1100" dirty="0">
                        <a:latin typeface="Calibri" panose="020F0502020204030204" pitchFamily="34" charset="0"/>
                        <a:ea typeface="Calibri" panose="020F0502020204030204" pitchFamily="34" charset="0"/>
                        <a:cs typeface="Calibri" panose="020F0502020204030204" pitchFamily="34" charset="0"/>
                      </a:endParaRPr>
                    </a:p>
                  </a:txBody>
                  <a:tcPr marL="62875" marR="62875" marT="31438" marB="31438">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F4B25"/>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Monday</a:t>
                      </a:r>
                    </a:p>
                  </a:txBody>
                  <a:tcPr marL="62875" marR="62875" marT="31438" marB="31438"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F4B25"/>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Tuesday</a:t>
                      </a:r>
                    </a:p>
                  </a:txBody>
                  <a:tcPr marL="62875" marR="62875" marT="31438" marB="31438"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F4B25"/>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Wednesday</a:t>
                      </a:r>
                    </a:p>
                  </a:txBody>
                  <a:tcPr marL="62875" marR="62875" marT="31438" marB="31438"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F4B25"/>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Thursday</a:t>
                      </a:r>
                    </a:p>
                  </a:txBody>
                  <a:tcPr marL="62875" marR="62875" marT="31438" marB="31438"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F4B25"/>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Friday</a:t>
                      </a:r>
                    </a:p>
                  </a:txBody>
                  <a:tcPr marL="62875" marR="62875" marT="31438" marB="31438"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F4B25"/>
                    </a:solidFill>
                  </a:tcPr>
                </a:tc>
                <a:extLst>
                  <a:ext uri="{0D108BD9-81ED-4DB2-BD59-A6C34878D82A}">
                    <a16:rowId xmlns:a16="http://schemas.microsoft.com/office/drawing/2014/main" val="370364237"/>
                  </a:ext>
                </a:extLst>
              </a:tr>
              <a:tr h="1788952">
                <a:tc>
                  <a:txBody>
                    <a:bodyPr/>
                    <a:lstStyle/>
                    <a:p>
                      <a:pPr algn="ctr"/>
                      <a:r>
                        <a:rPr lang="en-US" sz="1800" b="1" dirty="0">
                          <a:solidFill>
                            <a:schemeClr val="bg1"/>
                          </a:solidFill>
                          <a:latin typeface="Calibri" panose="020F0502020204030204" pitchFamily="34" charset="0"/>
                          <a:ea typeface="Calibri" panose="020F0502020204030204" pitchFamily="34" charset="0"/>
                          <a:cs typeface="Calibri" panose="020F0502020204030204" pitchFamily="34" charset="0"/>
                        </a:rPr>
                        <a:t>Breakfast</a:t>
                      </a:r>
                    </a:p>
                  </a:txBody>
                  <a:tcPr marL="70407" marR="70407" marT="35204" marB="35204" vert="vert27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B8E2F"/>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ea typeface="Calibri" panose="020F0502020204030204" pitchFamily="34" charset="0"/>
                          <a:cs typeface="Calibri" panose="020F0502020204030204" pitchFamily="34" charset="0"/>
                        </a:rPr>
                        <a:t>Entrée </a:t>
                      </a:r>
                    </a:p>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ea typeface="Calibri" panose="020F0502020204030204" pitchFamily="34" charset="0"/>
                          <a:cs typeface="Calibri" panose="020F0502020204030204" pitchFamily="34" charset="0"/>
                        </a:rPr>
                        <a:t>Fruit Option</a:t>
                      </a:r>
                    </a:p>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ea typeface="Calibri" panose="020F0502020204030204" pitchFamily="34" charset="0"/>
                          <a:cs typeface="Calibri" panose="020F0502020204030204" pitchFamily="34" charset="0"/>
                        </a:rPr>
                        <a:t>Milk</a:t>
                      </a:r>
                    </a:p>
                  </a:txBody>
                  <a:tcPr marL="62875" marR="62875" marT="31438" marB="31438"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B8E2F">
                        <a:alpha val="80000"/>
                      </a:srgbClr>
                    </a:solidFill>
                  </a:tcPr>
                </a:tc>
                <a:tc>
                  <a:txBody>
                    <a:bodyPr/>
                    <a:lstStyle/>
                    <a:p>
                      <a:pPr algn="ctr"/>
                      <a:endParaRPr lang="en-US" sz="1400" dirty="0">
                        <a:latin typeface="Calibri" panose="020F0502020204030204" pitchFamily="34" charset="0"/>
                        <a:ea typeface="Calibri" panose="020F0502020204030204" pitchFamily="34" charset="0"/>
                        <a:cs typeface="Calibri" panose="020F0502020204030204" pitchFamily="34" charset="0"/>
                      </a:endParaRPr>
                    </a:p>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ea typeface="Calibri" panose="020F0502020204030204" pitchFamily="34" charset="0"/>
                          <a:cs typeface="Calibri" panose="020F0502020204030204" pitchFamily="34" charset="0"/>
                        </a:rPr>
                        <a:t>Entrée </a:t>
                      </a:r>
                    </a:p>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ea typeface="Calibri" panose="020F0502020204030204" pitchFamily="34" charset="0"/>
                          <a:cs typeface="Calibri" panose="020F0502020204030204" pitchFamily="34" charset="0"/>
                        </a:rPr>
                        <a:t>Fruit Option</a:t>
                      </a:r>
                    </a:p>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ea typeface="Calibri" panose="020F0502020204030204" pitchFamily="34" charset="0"/>
                          <a:cs typeface="Calibri" panose="020F0502020204030204" pitchFamily="34" charset="0"/>
                        </a:rPr>
                        <a:t>Milk</a:t>
                      </a:r>
                    </a:p>
                    <a:p>
                      <a:pPr algn="ctr"/>
                      <a:endParaRPr lang="en-US" sz="1400" dirty="0">
                        <a:latin typeface="Calibri" panose="020F0502020204030204" pitchFamily="34" charset="0"/>
                        <a:ea typeface="Calibri" panose="020F0502020204030204" pitchFamily="34" charset="0"/>
                        <a:cs typeface="Calibri" panose="020F0502020204030204" pitchFamily="34" charset="0"/>
                      </a:endParaRPr>
                    </a:p>
                  </a:txBody>
                  <a:tcPr marL="62875" marR="62875" marT="31438" marB="31438"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B8E2F">
                        <a:alpha val="70000"/>
                      </a:srgbClr>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ea typeface="Calibri" panose="020F0502020204030204" pitchFamily="34" charset="0"/>
                          <a:cs typeface="Calibri" panose="020F0502020204030204" pitchFamily="34" charset="0"/>
                        </a:rPr>
                        <a:t>Entrée </a:t>
                      </a:r>
                    </a:p>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ea typeface="Calibri" panose="020F0502020204030204" pitchFamily="34" charset="0"/>
                          <a:cs typeface="Calibri" panose="020F0502020204030204" pitchFamily="34" charset="0"/>
                        </a:rPr>
                        <a:t>Fruit Option</a:t>
                      </a:r>
                    </a:p>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ea typeface="Calibri" panose="020F0502020204030204" pitchFamily="34" charset="0"/>
                          <a:cs typeface="Calibri" panose="020F0502020204030204" pitchFamily="34" charset="0"/>
                        </a:rPr>
                        <a:t>Milk</a:t>
                      </a:r>
                    </a:p>
                  </a:txBody>
                  <a:tcPr marL="62875" marR="62875" marT="31438" marB="31438"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B8E2F">
                        <a:alpha val="60000"/>
                      </a:srgbClr>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ea typeface="Calibri" panose="020F0502020204030204" pitchFamily="34" charset="0"/>
                          <a:cs typeface="Calibri" panose="020F0502020204030204" pitchFamily="34" charset="0"/>
                        </a:rPr>
                        <a:t>Entrée </a:t>
                      </a:r>
                    </a:p>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ea typeface="Calibri" panose="020F0502020204030204" pitchFamily="34" charset="0"/>
                          <a:cs typeface="Calibri" panose="020F0502020204030204" pitchFamily="34" charset="0"/>
                        </a:rPr>
                        <a:t>Fruit Option</a:t>
                      </a:r>
                    </a:p>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ea typeface="Calibri" panose="020F0502020204030204" pitchFamily="34" charset="0"/>
                          <a:cs typeface="Calibri" panose="020F0502020204030204" pitchFamily="34" charset="0"/>
                        </a:rPr>
                        <a:t>Milk</a:t>
                      </a:r>
                    </a:p>
                  </a:txBody>
                  <a:tcPr marL="62875" marR="62875" marT="31438" marB="31438"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B8E2F">
                        <a:alpha val="50000"/>
                      </a:srgbClr>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ea typeface="Calibri" panose="020F0502020204030204" pitchFamily="34" charset="0"/>
                          <a:cs typeface="Calibri" panose="020F0502020204030204" pitchFamily="34" charset="0"/>
                        </a:rPr>
                        <a:t>Entrée </a:t>
                      </a:r>
                    </a:p>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ea typeface="Calibri" panose="020F0502020204030204" pitchFamily="34" charset="0"/>
                          <a:cs typeface="Calibri" panose="020F0502020204030204" pitchFamily="34" charset="0"/>
                        </a:rPr>
                        <a:t>Fruit Option</a:t>
                      </a:r>
                    </a:p>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ea typeface="Calibri" panose="020F0502020204030204" pitchFamily="34" charset="0"/>
                          <a:cs typeface="Calibri" panose="020F0502020204030204" pitchFamily="34" charset="0"/>
                        </a:rPr>
                        <a:t>Milk</a:t>
                      </a:r>
                    </a:p>
                  </a:txBody>
                  <a:tcPr marL="62875" marR="62875" marT="31438" marB="31438"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B8E2F">
                        <a:alpha val="40000"/>
                      </a:srgbClr>
                    </a:solidFill>
                  </a:tcPr>
                </a:tc>
                <a:extLst>
                  <a:ext uri="{0D108BD9-81ED-4DB2-BD59-A6C34878D82A}">
                    <a16:rowId xmlns:a16="http://schemas.microsoft.com/office/drawing/2014/main" val="3675045056"/>
                  </a:ext>
                </a:extLst>
              </a:tr>
              <a:tr h="1790024">
                <a:tc>
                  <a:txBody>
                    <a:bodyPr/>
                    <a:lstStyle/>
                    <a:p>
                      <a:pPr algn="ctr"/>
                      <a:r>
                        <a:rPr lang="en-US" sz="1800" b="1" dirty="0">
                          <a:solidFill>
                            <a:schemeClr val="bg1"/>
                          </a:solidFill>
                          <a:latin typeface="Calibri" panose="020F0502020204030204" pitchFamily="34" charset="0"/>
                          <a:ea typeface="Calibri" panose="020F0502020204030204" pitchFamily="34" charset="0"/>
                          <a:cs typeface="Calibri" panose="020F0502020204030204" pitchFamily="34" charset="0"/>
                        </a:rPr>
                        <a:t>Lunch/Supper</a:t>
                      </a:r>
                    </a:p>
                  </a:txBody>
                  <a:tcPr marL="70407" marR="70407" marT="35204" marB="35204" vert="vert27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99EC2"/>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ea typeface="Calibri" panose="020F0502020204030204" pitchFamily="34" charset="0"/>
                          <a:cs typeface="Calibri" panose="020F0502020204030204" pitchFamily="34" charset="0"/>
                        </a:rPr>
                        <a:t>Entrée </a:t>
                      </a:r>
                    </a:p>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ea typeface="Calibri" panose="020F0502020204030204" pitchFamily="34" charset="0"/>
                          <a:cs typeface="Calibri" panose="020F0502020204030204" pitchFamily="34" charset="0"/>
                        </a:rPr>
                        <a:t>Fruit/Vegetable Milk</a:t>
                      </a:r>
                    </a:p>
                  </a:txBody>
                  <a:tcPr marL="62875" marR="62875" marT="31438" marB="3143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99EC2">
                        <a:alpha val="80000"/>
                      </a:srgbClr>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ea typeface="Calibri" panose="020F0502020204030204" pitchFamily="34" charset="0"/>
                          <a:cs typeface="Calibri" panose="020F0502020204030204" pitchFamily="34" charset="0"/>
                        </a:rPr>
                        <a:t>Entrée </a:t>
                      </a:r>
                    </a:p>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ea typeface="Calibri" panose="020F0502020204030204" pitchFamily="34" charset="0"/>
                          <a:cs typeface="Calibri" panose="020F0502020204030204" pitchFamily="34" charset="0"/>
                        </a:rPr>
                        <a:t>Fruit/Vegetable Milk</a:t>
                      </a:r>
                    </a:p>
                  </a:txBody>
                  <a:tcPr marL="62875" marR="62875" marT="31438" marB="3143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99EC2">
                        <a:alpha val="70000"/>
                      </a:srgbClr>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ea typeface="Calibri" panose="020F0502020204030204" pitchFamily="34" charset="0"/>
                          <a:cs typeface="Calibri" panose="020F0502020204030204" pitchFamily="34" charset="0"/>
                        </a:rPr>
                        <a:t>Entrée </a:t>
                      </a:r>
                    </a:p>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ea typeface="Calibri" panose="020F0502020204030204" pitchFamily="34" charset="0"/>
                          <a:cs typeface="Calibri" panose="020F0502020204030204" pitchFamily="34" charset="0"/>
                        </a:rPr>
                        <a:t>Fruit/Vegetable Milk</a:t>
                      </a:r>
                    </a:p>
                  </a:txBody>
                  <a:tcPr marL="62875" marR="62875" marT="31438" marB="3143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99EC2">
                        <a:alpha val="60000"/>
                      </a:srgbClr>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ea typeface="Calibri" panose="020F0502020204030204" pitchFamily="34" charset="0"/>
                          <a:cs typeface="Calibri" panose="020F0502020204030204" pitchFamily="34" charset="0"/>
                        </a:rPr>
                        <a:t>Entrée </a:t>
                      </a:r>
                    </a:p>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ea typeface="Calibri" panose="020F0502020204030204" pitchFamily="34" charset="0"/>
                          <a:cs typeface="Calibri" panose="020F0502020204030204" pitchFamily="34" charset="0"/>
                        </a:rPr>
                        <a:t>Fruit/Vegetable Milk</a:t>
                      </a:r>
                    </a:p>
                  </a:txBody>
                  <a:tcPr marL="62875" marR="62875" marT="31438" marB="3143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99EC2">
                        <a:alpha val="50000"/>
                      </a:srgbClr>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ea typeface="Calibri" panose="020F0502020204030204" pitchFamily="34" charset="0"/>
                          <a:cs typeface="Calibri" panose="020F0502020204030204" pitchFamily="34" charset="0"/>
                        </a:rPr>
                        <a:t>Entrée </a:t>
                      </a:r>
                    </a:p>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ea typeface="Calibri" panose="020F0502020204030204" pitchFamily="34" charset="0"/>
                          <a:cs typeface="Calibri" panose="020F0502020204030204" pitchFamily="34" charset="0"/>
                        </a:rPr>
                        <a:t>Fruit/Vegetable Milk</a:t>
                      </a:r>
                    </a:p>
                  </a:txBody>
                  <a:tcPr marL="62875" marR="62875" marT="31438" marB="3143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99EC2">
                        <a:alpha val="40000"/>
                      </a:srgbClr>
                    </a:solidFill>
                  </a:tcPr>
                </a:tc>
                <a:extLst>
                  <a:ext uri="{0D108BD9-81ED-4DB2-BD59-A6C34878D82A}">
                    <a16:rowId xmlns:a16="http://schemas.microsoft.com/office/drawing/2014/main" val="918308955"/>
                  </a:ext>
                </a:extLst>
              </a:tr>
              <a:tr h="1767598">
                <a:tc>
                  <a:txBody>
                    <a:bodyPr/>
                    <a:lstStyle/>
                    <a:p>
                      <a:pPr algn="ctr"/>
                      <a:r>
                        <a:rPr lang="en-US" sz="1800" b="1" dirty="0">
                          <a:solidFill>
                            <a:schemeClr val="bg1"/>
                          </a:solidFill>
                          <a:latin typeface="Calibri" panose="020F0502020204030204" pitchFamily="34" charset="0"/>
                          <a:ea typeface="Calibri" panose="020F0502020204030204" pitchFamily="34" charset="0"/>
                          <a:cs typeface="Calibri" panose="020F0502020204030204" pitchFamily="34" charset="0"/>
                        </a:rPr>
                        <a:t>Snack</a:t>
                      </a:r>
                    </a:p>
                  </a:txBody>
                  <a:tcPr marL="70407" marR="70407" marT="35204" marB="35204" vert="vert27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3C93B"/>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n-US" sz="1400" dirty="0">
                        <a:latin typeface="Calibri" panose="020F0502020204030204" pitchFamily="34" charset="0"/>
                        <a:ea typeface="Calibri" panose="020F0502020204030204" pitchFamily="34" charset="0"/>
                        <a:cs typeface="Calibri" panose="020F0502020204030204" pitchFamily="34" charset="0"/>
                      </a:endParaRPr>
                    </a:p>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ea typeface="Calibri" panose="020F0502020204030204" pitchFamily="34" charset="0"/>
                          <a:cs typeface="Calibri" panose="020F0502020204030204" pitchFamily="34" charset="0"/>
                        </a:rPr>
                        <a:t>Item #1</a:t>
                      </a:r>
                    </a:p>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ea typeface="Calibri" panose="020F0502020204030204" pitchFamily="34" charset="0"/>
                          <a:cs typeface="Calibri" panose="020F0502020204030204" pitchFamily="34" charset="0"/>
                        </a:rPr>
                        <a:t>Item #2</a:t>
                      </a:r>
                    </a:p>
                    <a:p>
                      <a:pPr algn="ctr"/>
                      <a:endParaRPr lang="en-US" sz="1400" dirty="0">
                        <a:latin typeface="Calibri" panose="020F0502020204030204" pitchFamily="34" charset="0"/>
                        <a:ea typeface="Calibri" panose="020F0502020204030204" pitchFamily="34" charset="0"/>
                        <a:cs typeface="Calibri" panose="020F0502020204030204" pitchFamily="34" charset="0"/>
                      </a:endParaRPr>
                    </a:p>
                  </a:txBody>
                  <a:tcPr marL="62875" marR="62875" marT="31438" marB="3143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3C93B">
                        <a:alpha val="80000"/>
                      </a:srgbClr>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ea typeface="Calibri" panose="020F0502020204030204" pitchFamily="34" charset="0"/>
                          <a:cs typeface="Calibri" panose="020F0502020204030204" pitchFamily="34" charset="0"/>
                        </a:rPr>
                        <a:t>Item #1</a:t>
                      </a:r>
                    </a:p>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ea typeface="Calibri" panose="020F0502020204030204" pitchFamily="34" charset="0"/>
                          <a:cs typeface="Calibri" panose="020F0502020204030204" pitchFamily="34" charset="0"/>
                        </a:rPr>
                        <a:t>Item #2</a:t>
                      </a:r>
                    </a:p>
                    <a:p>
                      <a:pPr marL="0" marR="0" lvl="0" indent="0" algn="ctr" defTabSz="1005840" rtl="0" eaLnBrk="1" fontAlgn="auto" latinLnBrk="0" hangingPunct="1">
                        <a:lnSpc>
                          <a:spcPct val="100000"/>
                        </a:lnSpc>
                        <a:spcBef>
                          <a:spcPts val="0"/>
                        </a:spcBef>
                        <a:spcAft>
                          <a:spcPts val="0"/>
                        </a:spcAft>
                        <a:buClrTx/>
                        <a:buSzTx/>
                        <a:buFontTx/>
                        <a:buNone/>
                        <a:tabLst/>
                        <a:defRPr/>
                      </a:pPr>
                      <a:endParaRPr lang="en-US" sz="1400" dirty="0">
                        <a:latin typeface="Calibri" panose="020F0502020204030204" pitchFamily="34" charset="0"/>
                        <a:ea typeface="Calibri" panose="020F0502020204030204" pitchFamily="34" charset="0"/>
                        <a:cs typeface="Calibri" panose="020F0502020204030204" pitchFamily="34" charset="0"/>
                      </a:endParaRPr>
                    </a:p>
                    <a:p>
                      <a:pPr marL="0" marR="0" lvl="0" indent="0" algn="ctr" defTabSz="1005840" rtl="0" eaLnBrk="1" fontAlgn="auto" latinLnBrk="0" hangingPunct="1">
                        <a:lnSpc>
                          <a:spcPct val="100000"/>
                        </a:lnSpc>
                        <a:spcBef>
                          <a:spcPts val="0"/>
                        </a:spcBef>
                        <a:spcAft>
                          <a:spcPts val="0"/>
                        </a:spcAft>
                        <a:buClrTx/>
                        <a:buSzTx/>
                        <a:buFontTx/>
                        <a:buNone/>
                        <a:tabLst/>
                        <a:defRPr/>
                      </a:pPr>
                      <a:endParaRPr lang="en-US" sz="1400" dirty="0">
                        <a:latin typeface="Calibri" panose="020F0502020204030204" pitchFamily="34" charset="0"/>
                        <a:ea typeface="Calibri" panose="020F0502020204030204" pitchFamily="34" charset="0"/>
                        <a:cs typeface="Calibri" panose="020F0502020204030204" pitchFamily="34" charset="0"/>
                      </a:endParaRPr>
                    </a:p>
                    <a:p>
                      <a:pPr marL="0" marR="0" lvl="0" indent="0" algn="ctr" defTabSz="1005840" rtl="0" eaLnBrk="1" fontAlgn="auto" latinLnBrk="0" hangingPunct="1">
                        <a:lnSpc>
                          <a:spcPct val="100000"/>
                        </a:lnSpc>
                        <a:spcBef>
                          <a:spcPts val="0"/>
                        </a:spcBef>
                        <a:spcAft>
                          <a:spcPts val="0"/>
                        </a:spcAft>
                        <a:buClrTx/>
                        <a:buSzTx/>
                        <a:buFontTx/>
                        <a:buNone/>
                        <a:tabLst/>
                        <a:defRPr/>
                      </a:pPr>
                      <a:endParaRPr lang="en-US" sz="1400" dirty="0">
                        <a:latin typeface="Calibri" panose="020F0502020204030204" pitchFamily="34" charset="0"/>
                        <a:ea typeface="Calibri" panose="020F0502020204030204" pitchFamily="34" charset="0"/>
                        <a:cs typeface="Calibri" panose="020F0502020204030204" pitchFamily="34" charset="0"/>
                      </a:endParaRPr>
                    </a:p>
                  </a:txBody>
                  <a:tcPr marL="62875" marR="62875" marT="31438" marB="31438"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3C93B">
                        <a:alpha val="70000"/>
                      </a:srgbClr>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n-US" sz="1400" dirty="0">
                        <a:latin typeface="Calibri" panose="020F0502020204030204" pitchFamily="34" charset="0"/>
                        <a:ea typeface="Calibri" panose="020F0502020204030204" pitchFamily="34" charset="0"/>
                        <a:cs typeface="Calibri" panose="020F0502020204030204" pitchFamily="34" charset="0"/>
                      </a:endParaRPr>
                    </a:p>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ea typeface="Calibri" panose="020F0502020204030204" pitchFamily="34" charset="0"/>
                          <a:cs typeface="Calibri" panose="020F0502020204030204" pitchFamily="34" charset="0"/>
                        </a:rPr>
                        <a:t>Item #1</a:t>
                      </a:r>
                    </a:p>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ea typeface="Calibri" panose="020F0502020204030204" pitchFamily="34" charset="0"/>
                          <a:cs typeface="Calibri" panose="020F0502020204030204" pitchFamily="34" charset="0"/>
                        </a:rPr>
                        <a:t>Item #2</a:t>
                      </a:r>
                    </a:p>
                    <a:p>
                      <a:pPr algn="ctr"/>
                      <a:endParaRPr lang="en-US" sz="1400" dirty="0">
                        <a:latin typeface="Calibri" panose="020F0502020204030204" pitchFamily="34" charset="0"/>
                        <a:ea typeface="Calibri" panose="020F0502020204030204" pitchFamily="34" charset="0"/>
                        <a:cs typeface="Calibri" panose="020F0502020204030204" pitchFamily="34" charset="0"/>
                      </a:endParaRPr>
                    </a:p>
                  </a:txBody>
                  <a:tcPr marL="62875" marR="62875" marT="31438" marB="3143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3C93B">
                        <a:alpha val="60000"/>
                      </a:srgbClr>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ea typeface="Calibri" panose="020F0502020204030204" pitchFamily="34" charset="0"/>
                          <a:cs typeface="Calibri" panose="020F0502020204030204" pitchFamily="34" charset="0"/>
                        </a:rPr>
                        <a:t>Item #1</a:t>
                      </a:r>
                    </a:p>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ea typeface="Calibri" panose="020F0502020204030204" pitchFamily="34" charset="0"/>
                          <a:cs typeface="Calibri" panose="020F0502020204030204" pitchFamily="34" charset="0"/>
                        </a:rPr>
                        <a:t>Item #2</a:t>
                      </a:r>
                    </a:p>
                  </a:txBody>
                  <a:tcPr marL="62875" marR="62875" marT="31438" marB="31438"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3C93B">
                        <a:alpha val="50000"/>
                      </a:srgbClr>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ea typeface="Calibri" panose="020F0502020204030204" pitchFamily="34" charset="0"/>
                          <a:cs typeface="Calibri" panose="020F0502020204030204" pitchFamily="34" charset="0"/>
                        </a:rPr>
                        <a:t>Item #1</a:t>
                      </a:r>
                    </a:p>
                    <a:p>
                      <a:pPr marL="0" marR="0" lvl="0" indent="0" algn="ctr" defTabSz="100584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ea typeface="Calibri" panose="020F0502020204030204" pitchFamily="34" charset="0"/>
                          <a:cs typeface="Calibri" panose="020F0502020204030204" pitchFamily="34" charset="0"/>
                        </a:rPr>
                        <a:t>Item #2</a:t>
                      </a:r>
                    </a:p>
                    <a:p>
                      <a:pPr algn="ctr"/>
                      <a:endParaRPr lang="en-US" sz="1400" dirty="0">
                        <a:latin typeface="Calibri" panose="020F0502020204030204" pitchFamily="34" charset="0"/>
                        <a:ea typeface="Calibri" panose="020F0502020204030204" pitchFamily="34" charset="0"/>
                        <a:cs typeface="Calibri" panose="020F0502020204030204" pitchFamily="34" charset="0"/>
                      </a:endParaRPr>
                    </a:p>
                    <a:p>
                      <a:pPr algn="ctr"/>
                      <a:endParaRPr lang="en-US" sz="1400" dirty="0">
                        <a:latin typeface="Calibri" panose="020F0502020204030204" pitchFamily="34" charset="0"/>
                        <a:ea typeface="Calibri" panose="020F0502020204030204" pitchFamily="34" charset="0"/>
                        <a:cs typeface="Calibri" panose="020F0502020204030204" pitchFamily="34" charset="0"/>
                      </a:endParaRPr>
                    </a:p>
                    <a:p>
                      <a:pPr algn="ctr"/>
                      <a:endParaRPr lang="en-US" sz="1400" dirty="0">
                        <a:latin typeface="Calibri" panose="020F0502020204030204" pitchFamily="34" charset="0"/>
                        <a:ea typeface="Calibri" panose="020F0502020204030204" pitchFamily="34" charset="0"/>
                        <a:cs typeface="Calibri" panose="020F0502020204030204" pitchFamily="34" charset="0"/>
                      </a:endParaRPr>
                    </a:p>
                  </a:txBody>
                  <a:tcPr marL="62875" marR="62875" marT="31438" marB="31438"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3C93B">
                        <a:alpha val="40000"/>
                      </a:srgbClr>
                    </a:solidFill>
                  </a:tcPr>
                </a:tc>
                <a:extLst>
                  <a:ext uri="{0D108BD9-81ED-4DB2-BD59-A6C34878D82A}">
                    <a16:rowId xmlns:a16="http://schemas.microsoft.com/office/drawing/2014/main" val="1879435794"/>
                  </a:ext>
                </a:extLst>
              </a:tr>
            </a:tbl>
          </a:graphicData>
        </a:graphic>
      </p:graphicFrame>
      <p:grpSp>
        <p:nvGrpSpPr>
          <p:cNvPr id="3" name="Group 2">
            <a:extLst>
              <a:ext uri="{FF2B5EF4-FFF2-40B4-BE49-F238E27FC236}">
                <a16:creationId xmlns:a16="http://schemas.microsoft.com/office/drawing/2014/main" id="{B3B1C764-C818-0978-C9BE-CF34AB11B3F6}"/>
              </a:ext>
            </a:extLst>
          </p:cNvPr>
          <p:cNvGrpSpPr/>
          <p:nvPr/>
        </p:nvGrpSpPr>
        <p:grpSpPr>
          <a:xfrm>
            <a:off x="160531" y="2814919"/>
            <a:ext cx="4547969" cy="3297118"/>
            <a:chOff x="11471049" y="896192"/>
            <a:chExt cx="3085869" cy="5431758"/>
          </a:xfrm>
        </p:grpSpPr>
        <p:sp>
          <p:nvSpPr>
            <p:cNvPr id="8" name="Rounded Rectangle 24">
              <a:extLst>
                <a:ext uri="{FF2B5EF4-FFF2-40B4-BE49-F238E27FC236}">
                  <a16:creationId xmlns:a16="http://schemas.microsoft.com/office/drawing/2014/main" id="{4D627C0C-3CCB-F09D-4FF9-1ECEFE679A2F}"/>
                </a:ext>
              </a:extLst>
            </p:cNvPr>
            <p:cNvSpPr/>
            <p:nvPr/>
          </p:nvSpPr>
          <p:spPr>
            <a:xfrm>
              <a:off x="11471049" y="896192"/>
              <a:ext cx="3049409" cy="5431758"/>
            </a:xfrm>
            <a:prstGeom prst="roundRect">
              <a:avLst>
                <a:gd name="adj" fmla="val 6500"/>
              </a:avLst>
            </a:prstGeom>
            <a:solidFill>
              <a:srgbClr val="EF4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9" name="TextBox 8">
              <a:extLst>
                <a:ext uri="{FF2B5EF4-FFF2-40B4-BE49-F238E27FC236}">
                  <a16:creationId xmlns:a16="http://schemas.microsoft.com/office/drawing/2014/main" id="{153C9172-8E7F-DE26-C0A6-F81C34F2D5CB}"/>
                </a:ext>
              </a:extLst>
            </p:cNvPr>
            <p:cNvSpPr txBox="1"/>
            <p:nvPr/>
          </p:nvSpPr>
          <p:spPr>
            <a:xfrm>
              <a:off x="11526849" y="2678923"/>
              <a:ext cx="3030069" cy="2991531"/>
            </a:xfrm>
            <a:prstGeom prst="rect">
              <a:avLst/>
            </a:prstGeom>
            <a:noFill/>
            <a:effectLst>
              <a:outerShdw blurRad="50800" dist="38100" dir="10800000" algn="r" rotWithShape="0">
                <a:prstClr val="black">
                  <a:alpha val="40000"/>
                </a:prstClr>
              </a:outerShdw>
            </a:effectLst>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*Use this template to fill each day of March 10</a:t>
              </a:r>
              <a:r>
                <a:rPr lang="en-US" sz="1400" baseline="30000" dirty="0">
                  <a:solidFill>
                    <a:schemeClr val="bg1"/>
                  </a:solidFill>
                  <a:latin typeface="Arial" panose="020B0604020202020204" pitchFamily="34" charset="0"/>
                  <a:cs typeface="Arial" panose="020B0604020202020204" pitchFamily="34" charset="0"/>
                </a:rPr>
                <a:t>th</a:t>
              </a:r>
              <a:r>
                <a:rPr lang="en-US" sz="1400" dirty="0">
                  <a:solidFill>
                    <a:schemeClr val="bg1"/>
                  </a:solidFill>
                  <a:latin typeface="Arial" panose="020B0604020202020204" pitchFamily="34" charset="0"/>
                  <a:cs typeface="Arial" panose="020B0604020202020204" pitchFamily="34" charset="0"/>
                </a:rPr>
                <a:t>-16</a:t>
              </a:r>
              <a:r>
                <a:rPr lang="en-US" sz="1400" baseline="30000" dirty="0">
                  <a:solidFill>
                    <a:schemeClr val="bg1"/>
                  </a:solidFill>
                  <a:latin typeface="Arial" panose="020B0604020202020204" pitchFamily="34" charset="0"/>
                  <a:cs typeface="Arial" panose="020B0604020202020204" pitchFamily="34" charset="0"/>
                </a:rPr>
                <a:t>th</a:t>
              </a:r>
              <a:r>
                <a:rPr lang="en-US" sz="1400" dirty="0">
                  <a:solidFill>
                    <a:schemeClr val="bg1"/>
                  </a:solidFill>
                  <a:latin typeface="Arial" panose="020B0604020202020204" pitchFamily="34" charset="0"/>
                  <a:cs typeface="Arial" panose="020B0604020202020204" pitchFamily="34" charset="0"/>
                </a:rPr>
                <a:t> with menu items and/or activities for CACFP Week!</a:t>
              </a:r>
            </a:p>
            <a:p>
              <a:r>
                <a:rPr lang="en-US" sz="1400" dirty="0">
                  <a:solidFill>
                    <a:schemeClr val="bg1"/>
                  </a:solidFill>
                  <a:latin typeface="Arial" panose="020B0604020202020204" pitchFamily="34" charset="0"/>
                  <a:cs typeface="Arial" panose="020B0604020202020204" pitchFamily="34" charset="0"/>
                </a:rPr>
                <a:t>Visit our </a:t>
              </a:r>
              <a:r>
                <a:rPr lang="en-US" sz="1400" dirty="0">
                  <a:solidFill>
                    <a:srgbClr val="99CA3B"/>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webpage</a:t>
              </a:r>
              <a:r>
                <a:rPr lang="en-US" sz="1400" dirty="0">
                  <a:solidFill>
                    <a:schemeClr val="bg1"/>
                  </a:solidFill>
                  <a:latin typeface="Arial" panose="020B0604020202020204" pitchFamily="34" charset="0"/>
                  <a:cs typeface="Arial" panose="020B0604020202020204" pitchFamily="34" charset="0"/>
                </a:rPr>
                <a:t> for menu ideas and fun activities!*</a:t>
              </a:r>
            </a:p>
            <a:p>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Additional reminders can go here!</a:t>
              </a:r>
            </a:p>
            <a:p>
              <a:endParaRPr lang="en-US" sz="1400" dirty="0">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For complete meal patterns please go to www.fns.usda.gov.</a:t>
              </a:r>
            </a:p>
          </p:txBody>
        </p:sp>
        <p:sp>
          <p:nvSpPr>
            <p:cNvPr id="10" name="Text Placeholder 21">
              <a:extLst>
                <a:ext uri="{FF2B5EF4-FFF2-40B4-BE49-F238E27FC236}">
                  <a16:creationId xmlns:a16="http://schemas.microsoft.com/office/drawing/2014/main" id="{A9E840E9-555B-D13C-9391-3E79CB0AABAF}"/>
                </a:ext>
              </a:extLst>
            </p:cNvPr>
            <p:cNvSpPr txBox="1">
              <a:spLocks/>
            </p:cNvSpPr>
            <p:nvPr/>
          </p:nvSpPr>
          <p:spPr>
            <a:xfrm>
              <a:off x="11482532" y="1010005"/>
              <a:ext cx="2935178" cy="778022"/>
            </a:xfrm>
            <a:prstGeom prst="rect">
              <a:avLst/>
            </a:prstGeom>
            <a:effectLst>
              <a:outerShdw blurRad="50800" dist="38100" dir="10800000" algn="r" rotWithShape="0">
                <a:prstClr val="black">
                  <a:alpha val="40000"/>
                </a:prstClr>
              </a:outerShdw>
            </a:effectLst>
          </p:spPr>
          <p:txBody>
            <a:bodyPr/>
            <a:lstStyle>
              <a:lvl1pPr marL="0" indent="0" algn="l" defTabSz="1005850" rtl="0" eaLnBrk="1" latinLnBrk="0" hangingPunct="1">
                <a:spcBef>
                  <a:spcPct val="20000"/>
                </a:spcBef>
                <a:buFont typeface="Arial" pitchFamily="34" charset="0"/>
                <a:buNone/>
                <a:defRPr sz="1400" i="0" kern="1200">
                  <a:solidFill>
                    <a:schemeClr val="bg1"/>
                  </a:solidFill>
                  <a:latin typeface="Arial" panose="020B0604020202020204" pitchFamily="34" charset="0"/>
                  <a:ea typeface="+mn-ea"/>
                  <a:cs typeface="Arial" panose="020B0604020202020204" pitchFamily="34" charset="0"/>
                </a:defRPr>
              </a:lvl1pPr>
              <a:lvl2pPr marL="817253" indent="-314328" algn="l" defTabSz="1005850" rtl="0" eaLnBrk="1" latinLnBrk="0" hangingPunct="1">
                <a:spcBef>
                  <a:spcPct val="20000"/>
                </a:spcBef>
                <a:buFont typeface="Arial" pitchFamily="34" charset="0"/>
                <a:buChar char="–"/>
                <a:defRPr sz="3080" kern="1200">
                  <a:solidFill>
                    <a:schemeClr val="tx1"/>
                  </a:solidFill>
                  <a:latin typeface="+mn-lt"/>
                  <a:ea typeface="+mn-ea"/>
                  <a:cs typeface="+mn-cs"/>
                </a:defRPr>
              </a:lvl2pPr>
              <a:lvl3pPr marL="1257312" indent="-251462" algn="l" defTabSz="1005850" rtl="0" eaLnBrk="1" latinLnBrk="0" hangingPunct="1">
                <a:spcBef>
                  <a:spcPct val="20000"/>
                </a:spcBef>
                <a:buFont typeface="Arial" pitchFamily="34" charset="0"/>
                <a:buChar char="•"/>
                <a:defRPr sz="2640" kern="1200">
                  <a:solidFill>
                    <a:schemeClr val="tx1"/>
                  </a:solidFill>
                  <a:latin typeface="+mn-lt"/>
                  <a:ea typeface="+mn-ea"/>
                  <a:cs typeface="+mn-cs"/>
                </a:defRPr>
              </a:lvl3pPr>
              <a:lvl4pPr marL="1760238" indent="-251462" algn="l" defTabSz="100585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3163" indent="-251462" algn="l" defTabSz="100585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66088" indent="-251462" algn="l" defTabSz="100585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9013" indent="-251462" algn="l" defTabSz="100585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1937" indent="-251462" algn="l" defTabSz="100585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4863" indent="-251462" algn="l" defTabSz="1005850"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ctr"/>
              <a:r>
                <a:rPr lang="en-US" sz="3200" b="1" dirty="0">
                  <a:latin typeface="Arial Black" panose="020B0A04020102020204" pitchFamily="34" charset="0"/>
                </a:rPr>
                <a:t>MENU</a:t>
              </a:r>
            </a:p>
            <a:p>
              <a:pPr algn="ctr"/>
              <a:r>
                <a:rPr lang="en-US" sz="1600" b="1" dirty="0"/>
                <a:t>Special Announcements:</a:t>
              </a:r>
            </a:p>
          </p:txBody>
        </p:sp>
      </p:grpSp>
    </p:spTree>
    <p:extLst>
      <p:ext uri="{BB962C8B-B14F-4D97-AF65-F5344CB8AC3E}">
        <p14:creationId xmlns:p14="http://schemas.microsoft.com/office/powerpoint/2010/main" val="643036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24">
            <a:extLst>
              <a:ext uri="{FF2B5EF4-FFF2-40B4-BE49-F238E27FC236}">
                <a16:creationId xmlns:a16="http://schemas.microsoft.com/office/drawing/2014/main" id="{CE0EB39E-EA45-CD3E-3C1A-061FE7813757}"/>
              </a:ext>
            </a:extLst>
          </p:cNvPr>
          <p:cNvSpPr/>
          <p:nvPr/>
        </p:nvSpPr>
        <p:spPr>
          <a:xfrm rot="5400000">
            <a:off x="7021938" y="-1350136"/>
            <a:ext cx="5844989" cy="9154865"/>
          </a:xfrm>
          <a:prstGeom prst="roundRect">
            <a:avLst>
              <a:gd name="adj" fmla="val 6500"/>
            </a:avLst>
          </a:prstGeom>
          <a:solidFill>
            <a:srgbClr val="F7941D">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 name="Date Placeholder 1">
            <a:extLst>
              <a:ext uri="{FF2B5EF4-FFF2-40B4-BE49-F238E27FC236}">
                <a16:creationId xmlns:a16="http://schemas.microsoft.com/office/drawing/2014/main" id="{C0615511-2279-4FAD-903E-37A388BC849F}"/>
              </a:ext>
            </a:extLst>
          </p:cNvPr>
          <p:cNvSpPr>
            <a:spLocks noGrp="1"/>
          </p:cNvSpPr>
          <p:nvPr>
            <p:ph type="dt" sz="half" idx="2"/>
          </p:nvPr>
        </p:nvSpPr>
        <p:spPr>
          <a:xfrm>
            <a:off x="12683756" y="7718485"/>
            <a:ext cx="1778855" cy="535517"/>
          </a:xfrm>
          <a:prstGeom prst="rect">
            <a:avLst/>
          </a:prstGeom>
        </p:spPr>
        <p:txBody>
          <a:bodyPr/>
          <a:lstStyle/>
          <a:p>
            <a:r>
              <a:rPr lang="en-US"/>
              <a:t>Updated </a:t>
            </a:r>
            <a:fld id="{4551ACE2-B0E0-42FF-AF08-4389FED76E46}" type="datetime1">
              <a:rPr lang="en-US" smtClean="0"/>
              <a:t>11/27/2023</a:t>
            </a:fld>
            <a:endParaRPr lang="en-US"/>
          </a:p>
          <a:p>
            <a:r>
              <a:rPr lang="en-US"/>
              <a:t>www.SquareMeals.org</a:t>
            </a:r>
            <a:endParaRPr lang="en-US" dirty="0"/>
          </a:p>
        </p:txBody>
      </p:sp>
      <p:grpSp>
        <p:nvGrpSpPr>
          <p:cNvPr id="19" name="Group 18">
            <a:extLst>
              <a:ext uri="{FF2B5EF4-FFF2-40B4-BE49-F238E27FC236}">
                <a16:creationId xmlns:a16="http://schemas.microsoft.com/office/drawing/2014/main" id="{10ED6A7D-DE38-CBCE-3822-2207ED2046F7}"/>
              </a:ext>
            </a:extLst>
          </p:cNvPr>
          <p:cNvGrpSpPr/>
          <p:nvPr/>
        </p:nvGrpSpPr>
        <p:grpSpPr>
          <a:xfrm>
            <a:off x="5506956" y="499681"/>
            <a:ext cx="2745567" cy="2328241"/>
            <a:chOff x="5456770" y="626018"/>
            <a:chExt cx="2745567" cy="2328241"/>
          </a:xfrm>
        </p:grpSpPr>
        <p:sp>
          <p:nvSpPr>
            <p:cNvPr id="3" name="Hexagon 2">
              <a:extLst>
                <a:ext uri="{FF2B5EF4-FFF2-40B4-BE49-F238E27FC236}">
                  <a16:creationId xmlns:a16="http://schemas.microsoft.com/office/drawing/2014/main" id="{C7BD8FF5-E4C2-4767-409F-25ED04ED1488}"/>
                </a:ext>
              </a:extLst>
            </p:cNvPr>
            <p:cNvSpPr/>
            <p:nvPr/>
          </p:nvSpPr>
          <p:spPr>
            <a:xfrm>
              <a:off x="5456770" y="626018"/>
              <a:ext cx="2745567" cy="2328241"/>
            </a:xfrm>
            <a:prstGeom prst="hexagon">
              <a:avLst/>
            </a:prstGeom>
            <a:solidFill>
              <a:srgbClr val="ABD037"/>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102F7553-0C1F-9D83-A351-CB3FEA0B6DE2}"/>
                </a:ext>
              </a:extLst>
            </p:cNvPr>
            <p:cNvSpPr txBox="1"/>
            <p:nvPr/>
          </p:nvSpPr>
          <p:spPr>
            <a:xfrm>
              <a:off x="6010687" y="782694"/>
              <a:ext cx="1674700" cy="369332"/>
            </a:xfrm>
            <a:prstGeom prst="rect">
              <a:avLst/>
            </a:prstGeom>
            <a:noFill/>
          </p:spPr>
          <p:txBody>
            <a:bodyPr wrap="square" rtlCol="0">
              <a:spAutoFit/>
            </a:bodyPr>
            <a:lstStyle/>
            <a:p>
              <a:pPr algn="ctr"/>
              <a:r>
                <a:rPr lang="en-US" sz="1800" b="1" dirty="0">
                  <a:latin typeface="Arial Black" panose="020B0A04020102020204" pitchFamily="34" charset="0"/>
                </a:rPr>
                <a:t>Monday</a:t>
              </a:r>
            </a:p>
          </p:txBody>
        </p:sp>
      </p:grpSp>
      <p:grpSp>
        <p:nvGrpSpPr>
          <p:cNvPr id="30" name="Group 29">
            <a:extLst>
              <a:ext uri="{FF2B5EF4-FFF2-40B4-BE49-F238E27FC236}">
                <a16:creationId xmlns:a16="http://schemas.microsoft.com/office/drawing/2014/main" id="{2E7651D1-2822-3917-7125-937189C8F468}"/>
              </a:ext>
            </a:extLst>
          </p:cNvPr>
          <p:cNvGrpSpPr/>
          <p:nvPr/>
        </p:nvGrpSpPr>
        <p:grpSpPr>
          <a:xfrm>
            <a:off x="6630008" y="3253124"/>
            <a:ext cx="2745567" cy="2833117"/>
            <a:chOff x="6481855" y="3408419"/>
            <a:chExt cx="2745567" cy="2328241"/>
          </a:xfrm>
        </p:grpSpPr>
        <p:sp>
          <p:nvSpPr>
            <p:cNvPr id="4" name="Hexagon 3">
              <a:extLst>
                <a:ext uri="{FF2B5EF4-FFF2-40B4-BE49-F238E27FC236}">
                  <a16:creationId xmlns:a16="http://schemas.microsoft.com/office/drawing/2014/main" id="{CC0CBB37-42F6-E4B8-C650-436BCC360A5C}"/>
                </a:ext>
              </a:extLst>
            </p:cNvPr>
            <p:cNvSpPr/>
            <p:nvPr/>
          </p:nvSpPr>
          <p:spPr>
            <a:xfrm>
              <a:off x="6481855" y="3408419"/>
              <a:ext cx="2745567" cy="2328241"/>
            </a:xfrm>
            <a:prstGeom prst="diamond">
              <a:avLst/>
            </a:prstGeom>
            <a:solidFill>
              <a:srgbClr val="F7941D"/>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E45E4367-749A-7FA4-F883-F387B31FA8A4}"/>
                </a:ext>
              </a:extLst>
            </p:cNvPr>
            <p:cNvSpPr txBox="1"/>
            <p:nvPr/>
          </p:nvSpPr>
          <p:spPr>
            <a:xfrm>
              <a:off x="6521182" y="3765776"/>
              <a:ext cx="2666912" cy="602920"/>
            </a:xfrm>
            <a:prstGeom prst="diamond">
              <a:avLst/>
            </a:prstGeom>
            <a:noFill/>
          </p:spPr>
          <p:txBody>
            <a:bodyPr wrap="square" rtlCol="0">
              <a:spAutoFit/>
            </a:bodyPr>
            <a:lstStyle/>
            <a:p>
              <a:pPr algn="ctr"/>
              <a:r>
                <a:rPr lang="en-US" sz="1800" b="1" dirty="0">
                  <a:latin typeface="Arial Black" panose="020B0A04020102020204" pitchFamily="34" charset="0"/>
                </a:rPr>
                <a:t>Tuesday</a:t>
              </a:r>
            </a:p>
          </p:txBody>
        </p:sp>
      </p:grpSp>
      <p:grpSp>
        <p:nvGrpSpPr>
          <p:cNvPr id="28" name="Group 27">
            <a:extLst>
              <a:ext uri="{FF2B5EF4-FFF2-40B4-BE49-F238E27FC236}">
                <a16:creationId xmlns:a16="http://schemas.microsoft.com/office/drawing/2014/main" id="{E37A2BCF-5D9F-D0BF-DB58-38675D1BCC45}"/>
              </a:ext>
            </a:extLst>
          </p:cNvPr>
          <p:cNvGrpSpPr/>
          <p:nvPr/>
        </p:nvGrpSpPr>
        <p:grpSpPr>
          <a:xfrm>
            <a:off x="8415968" y="1444320"/>
            <a:ext cx="2997617" cy="2328241"/>
            <a:chOff x="8465899" y="1430989"/>
            <a:chExt cx="2997617" cy="2328241"/>
          </a:xfrm>
        </p:grpSpPr>
        <p:sp>
          <p:nvSpPr>
            <p:cNvPr id="5" name="Hexagon 4">
              <a:extLst>
                <a:ext uri="{FF2B5EF4-FFF2-40B4-BE49-F238E27FC236}">
                  <a16:creationId xmlns:a16="http://schemas.microsoft.com/office/drawing/2014/main" id="{9292EE82-E686-6956-CDA4-83D90C537E88}"/>
                </a:ext>
              </a:extLst>
            </p:cNvPr>
            <p:cNvSpPr/>
            <p:nvPr/>
          </p:nvSpPr>
          <p:spPr>
            <a:xfrm>
              <a:off x="8591925" y="1430989"/>
              <a:ext cx="2745567" cy="2328241"/>
            </a:xfrm>
            <a:prstGeom prst="heart">
              <a:avLst/>
            </a:prstGeom>
            <a:solidFill>
              <a:srgbClr val="EF4B25"/>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39697BC-581A-FDC3-3833-A0D0B7E0468D}"/>
                </a:ext>
              </a:extLst>
            </p:cNvPr>
            <p:cNvSpPr txBox="1"/>
            <p:nvPr/>
          </p:nvSpPr>
          <p:spPr>
            <a:xfrm>
              <a:off x="8465899" y="1884107"/>
              <a:ext cx="2997617" cy="880110"/>
            </a:xfrm>
            <a:prstGeom prst="heart">
              <a:avLst/>
            </a:prstGeom>
            <a:noFill/>
          </p:spPr>
          <p:txBody>
            <a:bodyPr wrap="square" rtlCol="0">
              <a:spAutoFit/>
            </a:bodyPr>
            <a:lstStyle/>
            <a:p>
              <a:pPr algn="ctr"/>
              <a:r>
                <a:rPr lang="en-US" sz="1800" b="1" dirty="0">
                  <a:latin typeface="Arial Black" panose="020B0A04020102020204" pitchFamily="34" charset="0"/>
                </a:rPr>
                <a:t>Wednesday</a:t>
              </a:r>
            </a:p>
          </p:txBody>
        </p:sp>
      </p:grpSp>
      <p:grpSp>
        <p:nvGrpSpPr>
          <p:cNvPr id="29" name="Group 28">
            <a:extLst>
              <a:ext uri="{FF2B5EF4-FFF2-40B4-BE49-F238E27FC236}">
                <a16:creationId xmlns:a16="http://schemas.microsoft.com/office/drawing/2014/main" id="{9B2C2F67-029F-1CA6-306D-380FEEBA2515}"/>
              </a:ext>
            </a:extLst>
          </p:cNvPr>
          <p:cNvGrpSpPr/>
          <p:nvPr/>
        </p:nvGrpSpPr>
        <p:grpSpPr>
          <a:xfrm>
            <a:off x="10648593" y="3516472"/>
            <a:ext cx="2600253" cy="2526773"/>
            <a:chOff x="10777822" y="3468878"/>
            <a:chExt cx="2745567" cy="2328241"/>
          </a:xfrm>
          <a:solidFill>
            <a:srgbClr val="AA72D4"/>
          </a:solidFill>
        </p:grpSpPr>
        <p:sp>
          <p:nvSpPr>
            <p:cNvPr id="7" name="Hexagon 6">
              <a:extLst>
                <a:ext uri="{FF2B5EF4-FFF2-40B4-BE49-F238E27FC236}">
                  <a16:creationId xmlns:a16="http://schemas.microsoft.com/office/drawing/2014/main" id="{6AF08FF5-BF11-5976-9D23-97750BFAE676}"/>
                </a:ext>
              </a:extLst>
            </p:cNvPr>
            <p:cNvSpPr/>
            <p:nvPr/>
          </p:nvSpPr>
          <p:spPr>
            <a:xfrm>
              <a:off x="10777822" y="3468878"/>
              <a:ext cx="2745567" cy="2328241"/>
            </a:xfrm>
            <a:prstGeom prst="flowChartConnector">
              <a:avLst/>
            </a:prstGeom>
            <a:grp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89101DFA-8D4E-139B-F5F7-A29FCDA2F5E1}"/>
                </a:ext>
              </a:extLst>
            </p:cNvPr>
            <p:cNvSpPr txBox="1"/>
            <p:nvPr/>
          </p:nvSpPr>
          <p:spPr>
            <a:xfrm>
              <a:off x="11069762" y="3665477"/>
              <a:ext cx="2161685" cy="519351"/>
            </a:xfrm>
            <a:prstGeom prst="flowChartConnector">
              <a:avLst/>
            </a:prstGeom>
            <a:noFill/>
          </p:spPr>
          <p:txBody>
            <a:bodyPr wrap="square" rtlCol="0">
              <a:spAutoFit/>
            </a:bodyPr>
            <a:lstStyle/>
            <a:p>
              <a:pPr algn="ctr"/>
              <a:r>
                <a:rPr lang="en-US" sz="1800" b="1" dirty="0">
                  <a:latin typeface="Arial Black" panose="020B0A04020102020204" pitchFamily="34" charset="0"/>
                </a:rPr>
                <a:t>Thursday</a:t>
              </a:r>
            </a:p>
          </p:txBody>
        </p:sp>
      </p:grpSp>
      <p:grpSp>
        <p:nvGrpSpPr>
          <p:cNvPr id="27" name="Group 26">
            <a:extLst>
              <a:ext uri="{FF2B5EF4-FFF2-40B4-BE49-F238E27FC236}">
                <a16:creationId xmlns:a16="http://schemas.microsoft.com/office/drawing/2014/main" id="{1F76740E-DB35-9817-5B4E-B6290366C74F}"/>
              </a:ext>
            </a:extLst>
          </p:cNvPr>
          <p:cNvGrpSpPr/>
          <p:nvPr/>
        </p:nvGrpSpPr>
        <p:grpSpPr>
          <a:xfrm>
            <a:off x="11483276" y="460147"/>
            <a:ext cx="2944833" cy="2423857"/>
            <a:chOff x="11698918" y="626018"/>
            <a:chExt cx="2745567" cy="2328241"/>
          </a:xfrm>
        </p:grpSpPr>
        <p:sp>
          <p:nvSpPr>
            <p:cNvPr id="11" name="Hexagon 10">
              <a:extLst>
                <a:ext uri="{FF2B5EF4-FFF2-40B4-BE49-F238E27FC236}">
                  <a16:creationId xmlns:a16="http://schemas.microsoft.com/office/drawing/2014/main" id="{9F5472B9-2E6A-9010-A13B-E55610D9FD79}"/>
                </a:ext>
              </a:extLst>
            </p:cNvPr>
            <p:cNvSpPr/>
            <p:nvPr/>
          </p:nvSpPr>
          <p:spPr>
            <a:xfrm>
              <a:off x="11698918" y="626018"/>
              <a:ext cx="2745567" cy="2328241"/>
            </a:xfrm>
            <a:prstGeom prst="triangle">
              <a:avLst/>
            </a:prstGeom>
            <a:solidFill>
              <a:srgbClr val="00AEEF"/>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9896D9E-E229-8F2F-9DF8-017E09FD1917}"/>
                </a:ext>
              </a:extLst>
            </p:cNvPr>
            <p:cNvSpPr txBox="1"/>
            <p:nvPr/>
          </p:nvSpPr>
          <p:spPr>
            <a:xfrm>
              <a:off x="12107249" y="914451"/>
              <a:ext cx="1940629" cy="733663"/>
            </a:xfrm>
            <a:prstGeom prst="triangle">
              <a:avLst/>
            </a:prstGeom>
            <a:noFill/>
          </p:spPr>
          <p:txBody>
            <a:bodyPr wrap="square" rtlCol="0">
              <a:spAutoFit/>
            </a:bodyPr>
            <a:lstStyle/>
            <a:p>
              <a:pPr algn="ctr"/>
              <a:r>
                <a:rPr lang="en-US" sz="1800" b="1" dirty="0">
                  <a:latin typeface="Arial Black" panose="020B0A04020102020204" pitchFamily="34" charset="0"/>
                </a:rPr>
                <a:t>Friday</a:t>
              </a:r>
            </a:p>
          </p:txBody>
        </p:sp>
      </p:grpSp>
      <p:sp>
        <p:nvSpPr>
          <p:cNvPr id="21" name="TextBox 20">
            <a:extLst>
              <a:ext uri="{FF2B5EF4-FFF2-40B4-BE49-F238E27FC236}">
                <a16:creationId xmlns:a16="http://schemas.microsoft.com/office/drawing/2014/main" id="{FA3EB066-556A-C88E-82E9-8C2ACD2229D4}"/>
              </a:ext>
            </a:extLst>
          </p:cNvPr>
          <p:cNvSpPr txBox="1"/>
          <p:nvPr/>
        </p:nvSpPr>
        <p:spPr>
          <a:xfrm>
            <a:off x="6297401" y="1317625"/>
            <a:ext cx="1164676"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*Insert Item Here*</a:t>
            </a:r>
          </a:p>
        </p:txBody>
      </p:sp>
      <p:sp>
        <p:nvSpPr>
          <p:cNvPr id="23" name="TextBox 22">
            <a:extLst>
              <a:ext uri="{FF2B5EF4-FFF2-40B4-BE49-F238E27FC236}">
                <a16:creationId xmlns:a16="http://schemas.microsoft.com/office/drawing/2014/main" id="{DCCA851A-E722-D4D6-FD32-DE223D31BA5F}"/>
              </a:ext>
            </a:extLst>
          </p:cNvPr>
          <p:cNvSpPr txBox="1"/>
          <p:nvPr/>
        </p:nvSpPr>
        <p:spPr>
          <a:xfrm>
            <a:off x="7420453" y="4512728"/>
            <a:ext cx="1164676"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*Insert Item Here*</a:t>
            </a:r>
          </a:p>
        </p:txBody>
      </p:sp>
      <p:sp>
        <p:nvSpPr>
          <p:cNvPr id="24" name="TextBox 23">
            <a:extLst>
              <a:ext uri="{FF2B5EF4-FFF2-40B4-BE49-F238E27FC236}">
                <a16:creationId xmlns:a16="http://schemas.microsoft.com/office/drawing/2014/main" id="{E4C085FE-6BF3-64CF-1376-A12D2AE96156}"/>
              </a:ext>
            </a:extLst>
          </p:cNvPr>
          <p:cNvSpPr txBox="1"/>
          <p:nvPr/>
        </p:nvSpPr>
        <p:spPr>
          <a:xfrm>
            <a:off x="9332439" y="2586928"/>
            <a:ext cx="1164676"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*Insert Item Here*</a:t>
            </a:r>
          </a:p>
        </p:txBody>
      </p:sp>
      <p:sp>
        <p:nvSpPr>
          <p:cNvPr id="25" name="TextBox 24">
            <a:extLst>
              <a:ext uri="{FF2B5EF4-FFF2-40B4-BE49-F238E27FC236}">
                <a16:creationId xmlns:a16="http://schemas.microsoft.com/office/drawing/2014/main" id="{2CBAC632-E706-BA1B-0C28-2D2FC9F7E2B4}"/>
              </a:ext>
            </a:extLst>
          </p:cNvPr>
          <p:cNvSpPr txBox="1"/>
          <p:nvPr/>
        </p:nvSpPr>
        <p:spPr>
          <a:xfrm>
            <a:off x="11366381" y="4411639"/>
            <a:ext cx="1164676"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*Insert Item Here*</a:t>
            </a:r>
          </a:p>
        </p:txBody>
      </p:sp>
      <p:sp>
        <p:nvSpPr>
          <p:cNvPr id="26" name="TextBox 25">
            <a:extLst>
              <a:ext uri="{FF2B5EF4-FFF2-40B4-BE49-F238E27FC236}">
                <a16:creationId xmlns:a16="http://schemas.microsoft.com/office/drawing/2014/main" id="{8FBFF8FF-6893-458B-0575-35E6B8ED2D89}"/>
              </a:ext>
            </a:extLst>
          </p:cNvPr>
          <p:cNvSpPr txBox="1"/>
          <p:nvPr/>
        </p:nvSpPr>
        <p:spPr>
          <a:xfrm>
            <a:off x="12373354" y="1784474"/>
            <a:ext cx="1164676"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*Insert Item Here*</a:t>
            </a:r>
          </a:p>
        </p:txBody>
      </p:sp>
      <p:grpSp>
        <p:nvGrpSpPr>
          <p:cNvPr id="18" name="Group 17">
            <a:extLst>
              <a:ext uri="{FF2B5EF4-FFF2-40B4-BE49-F238E27FC236}">
                <a16:creationId xmlns:a16="http://schemas.microsoft.com/office/drawing/2014/main" id="{794EFB90-F0AE-E996-1842-3378FF371120}"/>
              </a:ext>
            </a:extLst>
          </p:cNvPr>
          <p:cNvGrpSpPr/>
          <p:nvPr/>
        </p:nvGrpSpPr>
        <p:grpSpPr>
          <a:xfrm>
            <a:off x="-914400" y="-2656114"/>
            <a:ext cx="6687899" cy="6164783"/>
            <a:chOff x="-914400" y="-2656114"/>
            <a:chExt cx="6687899" cy="6164783"/>
          </a:xfrm>
        </p:grpSpPr>
        <p:sp>
          <p:nvSpPr>
            <p:cNvPr id="8" name="Arc 7">
              <a:extLst>
                <a:ext uri="{FF2B5EF4-FFF2-40B4-BE49-F238E27FC236}">
                  <a16:creationId xmlns:a16="http://schemas.microsoft.com/office/drawing/2014/main" id="{0943337C-5939-5702-E582-4093A401069E}"/>
                </a:ext>
              </a:extLst>
            </p:cNvPr>
            <p:cNvSpPr/>
            <p:nvPr/>
          </p:nvSpPr>
          <p:spPr>
            <a:xfrm>
              <a:off x="-585218" y="-2363891"/>
              <a:ext cx="5906551" cy="5350811"/>
            </a:xfrm>
            <a:prstGeom prst="arc">
              <a:avLst>
                <a:gd name="adj1" fmla="val 21224825"/>
                <a:gd name="adj2" fmla="val 8824548"/>
              </a:avLst>
            </a:prstGeom>
            <a:noFill/>
            <a:ln w="57150">
              <a:solidFill>
                <a:srgbClr val="00AEE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Arc 42">
              <a:extLst>
                <a:ext uri="{FF2B5EF4-FFF2-40B4-BE49-F238E27FC236}">
                  <a16:creationId xmlns:a16="http://schemas.microsoft.com/office/drawing/2014/main" id="{9443567B-4D93-8D94-C563-ADDC1AAD4F2F}"/>
                </a:ext>
              </a:extLst>
            </p:cNvPr>
            <p:cNvSpPr/>
            <p:nvPr/>
          </p:nvSpPr>
          <p:spPr>
            <a:xfrm>
              <a:off x="-914400" y="-2656114"/>
              <a:ext cx="6535499" cy="6012383"/>
            </a:xfrm>
            <a:prstGeom prst="arc">
              <a:avLst>
                <a:gd name="adj1" fmla="val 1403275"/>
                <a:gd name="adj2" fmla="val 7119601"/>
              </a:avLst>
            </a:prstGeom>
            <a:ln w="57150">
              <a:solidFill>
                <a:srgbClr val="ABD037"/>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Arc 43">
              <a:extLst>
                <a:ext uri="{FF2B5EF4-FFF2-40B4-BE49-F238E27FC236}">
                  <a16:creationId xmlns:a16="http://schemas.microsoft.com/office/drawing/2014/main" id="{D84FBB51-E617-5ACF-41BF-6396BF013A80}"/>
                </a:ext>
              </a:extLst>
            </p:cNvPr>
            <p:cNvSpPr/>
            <p:nvPr/>
          </p:nvSpPr>
          <p:spPr>
            <a:xfrm>
              <a:off x="-761999" y="-2503713"/>
              <a:ext cx="6255736" cy="5638068"/>
            </a:xfrm>
            <a:prstGeom prst="arc">
              <a:avLst>
                <a:gd name="adj1" fmla="val 21238493"/>
                <a:gd name="adj2" fmla="val 44161"/>
              </a:avLst>
            </a:prstGeom>
            <a:ln w="38100">
              <a:solidFill>
                <a:srgbClr val="F7941D"/>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0" name="Picture 49">
              <a:extLst>
                <a:ext uri="{FF2B5EF4-FFF2-40B4-BE49-F238E27FC236}">
                  <a16:creationId xmlns:a16="http://schemas.microsoft.com/office/drawing/2014/main" id="{D51B4336-8B33-0C0F-3B47-E6AA112B3F04}"/>
                </a:ext>
              </a:extLst>
            </p:cNvPr>
            <p:cNvPicPr>
              <a:picLocks noChangeAspect="1"/>
            </p:cNvPicPr>
            <p:nvPr/>
          </p:nvPicPr>
          <p:blipFill>
            <a:blip r:embed="rId3"/>
            <a:stretch>
              <a:fillRect/>
            </a:stretch>
          </p:blipFill>
          <p:spPr>
            <a:xfrm>
              <a:off x="-175851" y="98350"/>
              <a:ext cx="5257991" cy="2323717"/>
            </a:xfrm>
            <a:prstGeom prst="rect">
              <a:avLst/>
            </a:prstGeom>
          </p:spPr>
        </p:pic>
        <p:sp>
          <p:nvSpPr>
            <p:cNvPr id="10" name="Arc 9">
              <a:extLst>
                <a:ext uri="{FF2B5EF4-FFF2-40B4-BE49-F238E27FC236}">
                  <a16:creationId xmlns:a16="http://schemas.microsoft.com/office/drawing/2014/main" id="{1BBF06CD-D810-5E46-B049-9CF7C7DBE752}"/>
                </a:ext>
              </a:extLst>
            </p:cNvPr>
            <p:cNvSpPr/>
            <p:nvPr/>
          </p:nvSpPr>
          <p:spPr>
            <a:xfrm>
              <a:off x="-762000" y="-2503714"/>
              <a:ext cx="6535499" cy="6012383"/>
            </a:xfrm>
            <a:prstGeom prst="arc">
              <a:avLst>
                <a:gd name="adj1" fmla="val 21067321"/>
                <a:gd name="adj2" fmla="val 21367556"/>
              </a:avLst>
            </a:prstGeom>
            <a:ln w="57150">
              <a:solidFill>
                <a:srgbClr val="ABD037"/>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Arc 16">
              <a:extLst>
                <a:ext uri="{FF2B5EF4-FFF2-40B4-BE49-F238E27FC236}">
                  <a16:creationId xmlns:a16="http://schemas.microsoft.com/office/drawing/2014/main" id="{A27DB7AB-B429-81FE-571C-78C4D81EDEF5}"/>
                </a:ext>
              </a:extLst>
            </p:cNvPr>
            <p:cNvSpPr/>
            <p:nvPr/>
          </p:nvSpPr>
          <p:spPr>
            <a:xfrm>
              <a:off x="-777521" y="-2526361"/>
              <a:ext cx="6255736" cy="5638068"/>
            </a:xfrm>
            <a:prstGeom prst="arc">
              <a:avLst>
                <a:gd name="adj1" fmla="val 988717"/>
                <a:gd name="adj2" fmla="val 8509846"/>
              </a:avLst>
            </a:prstGeom>
            <a:ln w="38100">
              <a:solidFill>
                <a:srgbClr val="F7941D"/>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476361F-EF98-074F-6F28-150FB069A39E}"/>
              </a:ext>
            </a:extLst>
          </p:cNvPr>
          <p:cNvGrpSpPr/>
          <p:nvPr/>
        </p:nvGrpSpPr>
        <p:grpSpPr>
          <a:xfrm>
            <a:off x="160531" y="2814919"/>
            <a:ext cx="4951696" cy="3297118"/>
            <a:chOff x="11471049" y="896192"/>
            <a:chExt cx="3049409" cy="5431758"/>
          </a:xfrm>
        </p:grpSpPr>
        <p:sp>
          <p:nvSpPr>
            <p:cNvPr id="47" name="Rounded Rectangle 24">
              <a:extLst>
                <a:ext uri="{FF2B5EF4-FFF2-40B4-BE49-F238E27FC236}">
                  <a16:creationId xmlns:a16="http://schemas.microsoft.com/office/drawing/2014/main" id="{202A490C-7E15-BB2F-B0C4-4CE612DC3902}"/>
                </a:ext>
              </a:extLst>
            </p:cNvPr>
            <p:cNvSpPr/>
            <p:nvPr/>
          </p:nvSpPr>
          <p:spPr>
            <a:xfrm>
              <a:off x="11471049" y="896192"/>
              <a:ext cx="3049409" cy="5431758"/>
            </a:xfrm>
            <a:prstGeom prst="roundRect">
              <a:avLst>
                <a:gd name="adj" fmla="val 6500"/>
              </a:avLst>
            </a:prstGeom>
            <a:solidFill>
              <a:srgbClr val="EF4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48" name="TextBox 47">
              <a:extLst>
                <a:ext uri="{FF2B5EF4-FFF2-40B4-BE49-F238E27FC236}">
                  <a16:creationId xmlns:a16="http://schemas.microsoft.com/office/drawing/2014/main" id="{C8911A1F-3819-A166-493E-4997C03F9593}"/>
                </a:ext>
              </a:extLst>
            </p:cNvPr>
            <p:cNvSpPr txBox="1"/>
            <p:nvPr/>
          </p:nvSpPr>
          <p:spPr>
            <a:xfrm>
              <a:off x="11610840" y="2686288"/>
              <a:ext cx="2769828" cy="2991531"/>
            </a:xfrm>
            <a:prstGeom prst="rect">
              <a:avLst/>
            </a:prstGeom>
            <a:noFill/>
            <a:effectLst>
              <a:outerShdw blurRad="50800" dist="38100" dir="10800000" algn="r" rotWithShape="0">
                <a:prstClr val="black">
                  <a:alpha val="40000"/>
                </a:prstClr>
              </a:outerShdw>
            </a:effectLst>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*Use this template to fill each day of March 10</a:t>
              </a:r>
              <a:r>
                <a:rPr lang="en-US" sz="1400" baseline="30000" dirty="0">
                  <a:solidFill>
                    <a:schemeClr val="bg1"/>
                  </a:solidFill>
                  <a:latin typeface="Arial" panose="020B0604020202020204" pitchFamily="34" charset="0"/>
                  <a:cs typeface="Arial" panose="020B0604020202020204" pitchFamily="34" charset="0"/>
                </a:rPr>
                <a:t>th</a:t>
              </a:r>
              <a:r>
                <a:rPr lang="en-US" sz="1400" dirty="0">
                  <a:solidFill>
                    <a:schemeClr val="bg1"/>
                  </a:solidFill>
                  <a:latin typeface="Arial" panose="020B0604020202020204" pitchFamily="34" charset="0"/>
                  <a:cs typeface="Arial" panose="020B0604020202020204" pitchFamily="34" charset="0"/>
                </a:rPr>
                <a:t>-16</a:t>
              </a:r>
              <a:r>
                <a:rPr lang="en-US" sz="1400" baseline="30000" dirty="0">
                  <a:solidFill>
                    <a:schemeClr val="bg1"/>
                  </a:solidFill>
                  <a:latin typeface="Arial" panose="020B0604020202020204" pitchFamily="34" charset="0"/>
                  <a:cs typeface="Arial" panose="020B0604020202020204" pitchFamily="34" charset="0"/>
                </a:rPr>
                <a:t>th</a:t>
              </a:r>
              <a:r>
                <a:rPr lang="en-US" sz="1400" dirty="0">
                  <a:solidFill>
                    <a:schemeClr val="bg1"/>
                  </a:solidFill>
                  <a:latin typeface="Arial" panose="020B0604020202020204" pitchFamily="34" charset="0"/>
                  <a:cs typeface="Arial" panose="020B0604020202020204" pitchFamily="34" charset="0"/>
                </a:rPr>
                <a:t> with menu items and/or activities for CACFP Week!</a:t>
              </a:r>
            </a:p>
            <a:p>
              <a:r>
                <a:rPr lang="en-US" sz="1400" dirty="0">
                  <a:solidFill>
                    <a:schemeClr val="bg1"/>
                  </a:solidFill>
                  <a:latin typeface="Arial" panose="020B0604020202020204" pitchFamily="34" charset="0"/>
                  <a:cs typeface="Arial" panose="020B0604020202020204" pitchFamily="34" charset="0"/>
                </a:rPr>
                <a:t>Visit our </a:t>
              </a:r>
              <a:r>
                <a:rPr lang="en-US" sz="1400" dirty="0">
                  <a:solidFill>
                    <a:srgbClr val="99CA3B"/>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webpage</a:t>
              </a:r>
              <a:r>
                <a:rPr lang="en-US" sz="1400" dirty="0">
                  <a:solidFill>
                    <a:schemeClr val="bg1"/>
                  </a:solidFill>
                  <a:latin typeface="Arial" panose="020B0604020202020204" pitchFamily="34" charset="0"/>
                  <a:cs typeface="Arial" panose="020B0604020202020204" pitchFamily="34" charset="0"/>
                </a:rPr>
                <a:t> for menu ideas and fun activities!*</a:t>
              </a:r>
            </a:p>
            <a:p>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Additional reminders can go here!</a:t>
              </a:r>
            </a:p>
            <a:p>
              <a:endParaRPr lang="en-US" sz="1400" dirty="0">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For complete meal patterns please go to www.fns.usda.gov.</a:t>
              </a:r>
              <a:endParaRPr lang="en-US" sz="1200" dirty="0">
                <a:solidFill>
                  <a:schemeClr val="bg1"/>
                </a:solidFill>
                <a:latin typeface="Arial" panose="020B0604020202020204" pitchFamily="34" charset="0"/>
                <a:cs typeface="Arial" panose="020B0604020202020204" pitchFamily="34" charset="0"/>
              </a:endParaRPr>
            </a:p>
          </p:txBody>
        </p:sp>
        <p:sp>
          <p:nvSpPr>
            <p:cNvPr id="49" name="Text Placeholder 21">
              <a:extLst>
                <a:ext uri="{FF2B5EF4-FFF2-40B4-BE49-F238E27FC236}">
                  <a16:creationId xmlns:a16="http://schemas.microsoft.com/office/drawing/2014/main" id="{8C113191-EC91-BD3D-F8B5-A2C238856E18}"/>
                </a:ext>
              </a:extLst>
            </p:cNvPr>
            <p:cNvSpPr txBox="1">
              <a:spLocks/>
            </p:cNvSpPr>
            <p:nvPr/>
          </p:nvSpPr>
          <p:spPr>
            <a:xfrm>
              <a:off x="11482532" y="1010005"/>
              <a:ext cx="2935178" cy="778022"/>
            </a:xfrm>
            <a:prstGeom prst="rect">
              <a:avLst/>
            </a:prstGeom>
            <a:effectLst>
              <a:outerShdw blurRad="50800" dist="38100" dir="10800000" algn="r" rotWithShape="0">
                <a:prstClr val="black">
                  <a:alpha val="40000"/>
                </a:prstClr>
              </a:outerShdw>
            </a:effectLst>
          </p:spPr>
          <p:txBody>
            <a:bodyPr/>
            <a:lstStyle>
              <a:lvl1pPr marL="0" indent="0" algn="l" defTabSz="1005850" rtl="0" eaLnBrk="1" latinLnBrk="0" hangingPunct="1">
                <a:spcBef>
                  <a:spcPct val="20000"/>
                </a:spcBef>
                <a:buFont typeface="Arial" pitchFamily="34" charset="0"/>
                <a:buNone/>
                <a:defRPr sz="1400" i="0" kern="1200">
                  <a:solidFill>
                    <a:schemeClr val="bg1"/>
                  </a:solidFill>
                  <a:latin typeface="Arial" panose="020B0604020202020204" pitchFamily="34" charset="0"/>
                  <a:ea typeface="+mn-ea"/>
                  <a:cs typeface="Arial" panose="020B0604020202020204" pitchFamily="34" charset="0"/>
                </a:defRPr>
              </a:lvl1pPr>
              <a:lvl2pPr marL="817253" indent="-314328" algn="l" defTabSz="1005850" rtl="0" eaLnBrk="1" latinLnBrk="0" hangingPunct="1">
                <a:spcBef>
                  <a:spcPct val="20000"/>
                </a:spcBef>
                <a:buFont typeface="Arial" pitchFamily="34" charset="0"/>
                <a:buChar char="–"/>
                <a:defRPr sz="3080" kern="1200">
                  <a:solidFill>
                    <a:schemeClr val="tx1"/>
                  </a:solidFill>
                  <a:latin typeface="+mn-lt"/>
                  <a:ea typeface="+mn-ea"/>
                  <a:cs typeface="+mn-cs"/>
                </a:defRPr>
              </a:lvl2pPr>
              <a:lvl3pPr marL="1257312" indent="-251462" algn="l" defTabSz="1005850" rtl="0" eaLnBrk="1" latinLnBrk="0" hangingPunct="1">
                <a:spcBef>
                  <a:spcPct val="20000"/>
                </a:spcBef>
                <a:buFont typeface="Arial" pitchFamily="34" charset="0"/>
                <a:buChar char="•"/>
                <a:defRPr sz="2640" kern="1200">
                  <a:solidFill>
                    <a:schemeClr val="tx1"/>
                  </a:solidFill>
                  <a:latin typeface="+mn-lt"/>
                  <a:ea typeface="+mn-ea"/>
                  <a:cs typeface="+mn-cs"/>
                </a:defRPr>
              </a:lvl3pPr>
              <a:lvl4pPr marL="1760238" indent="-251462" algn="l" defTabSz="100585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3163" indent="-251462" algn="l" defTabSz="100585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66088" indent="-251462" algn="l" defTabSz="100585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9013" indent="-251462" algn="l" defTabSz="100585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1937" indent="-251462" algn="l" defTabSz="100585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4863" indent="-251462" algn="l" defTabSz="1005850"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ctr"/>
              <a:r>
                <a:rPr lang="en-US" sz="3200" b="1" dirty="0">
                  <a:latin typeface="Arial Black" panose="020B0A04020102020204" pitchFamily="34" charset="0"/>
                </a:rPr>
                <a:t>ACTIVITIES</a:t>
              </a:r>
            </a:p>
            <a:p>
              <a:pPr algn="ctr"/>
              <a:r>
                <a:rPr lang="en-US" sz="1600" b="1" dirty="0"/>
                <a:t>Special Announcements:</a:t>
              </a:r>
            </a:p>
          </p:txBody>
        </p:sp>
      </p:grpSp>
    </p:spTree>
    <p:extLst>
      <p:ext uri="{BB962C8B-B14F-4D97-AF65-F5344CB8AC3E}">
        <p14:creationId xmlns:p14="http://schemas.microsoft.com/office/powerpoint/2010/main" val="2873202688"/>
      </p:ext>
    </p:extLst>
  </p:cSld>
  <p:clrMapOvr>
    <a:masterClrMapping/>
  </p:clrMapOvr>
</p:sld>
</file>

<file path=ppt/theme/theme1.xml><?xml version="1.0" encoding="utf-8"?>
<a:theme xmlns:a="http://schemas.openxmlformats.org/drawingml/2006/main" name="Office Theme">
  <a:themeElements>
    <a:clrScheme name="CACFP">
      <a:dk1>
        <a:srgbClr val="000000"/>
      </a:dk1>
      <a:lt1>
        <a:srgbClr val="FFFFFF"/>
      </a:lt1>
      <a:dk2>
        <a:srgbClr val="2EA7D2"/>
      </a:dk2>
      <a:lt2>
        <a:srgbClr val="FFFEFE"/>
      </a:lt2>
      <a:accent1>
        <a:srgbClr val="F3B812"/>
      </a:accent1>
      <a:accent2>
        <a:srgbClr val="EF4B24"/>
      </a:accent2>
      <a:accent3>
        <a:srgbClr val="2EA7D2"/>
      </a:accent3>
      <a:accent4>
        <a:srgbClr val="ABD037"/>
      </a:accent4>
      <a:accent5>
        <a:srgbClr val="F57E14"/>
      </a:accent5>
      <a:accent6>
        <a:srgbClr val="70AD47"/>
      </a:accent6>
      <a:hlink>
        <a:srgbClr val="000000"/>
      </a:hlink>
      <a:folHlink>
        <a:srgbClr val="919191"/>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humbnail xmlns="73ffd62b-51eb-4757-949c-795dd3930e6b" xsi:nil="true"/>
    <TaxCatchAll xmlns="b9e4cbb9-86e1-40e6-b801-cefc663ccf38" xsi:nil="true"/>
    <lcf76f155ced4ddcb4097134ff3c332f xmlns="73ffd62b-51eb-4757-949c-795dd3930e6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04DD8958A9CCB4F83B011FB8C0C331C" ma:contentTypeVersion="16" ma:contentTypeDescription="Create a new document." ma:contentTypeScope="" ma:versionID="330b8b8f59b41da8a05de231a97ec397">
  <xsd:schema xmlns:xsd="http://www.w3.org/2001/XMLSchema" xmlns:xs="http://www.w3.org/2001/XMLSchema" xmlns:p="http://schemas.microsoft.com/office/2006/metadata/properties" xmlns:ns2="73ffd62b-51eb-4757-949c-795dd3930e6b" xmlns:ns3="b9e4cbb9-86e1-40e6-b801-cefc663ccf38" targetNamespace="http://schemas.microsoft.com/office/2006/metadata/properties" ma:root="true" ma:fieldsID="8009ab6d7776cad0b882d3ca26ec4431" ns2:_="" ns3:_="">
    <xsd:import namespace="73ffd62b-51eb-4757-949c-795dd3930e6b"/>
    <xsd:import namespace="b9e4cbb9-86e1-40e6-b801-cefc663ccf38"/>
    <xsd:element name="properties">
      <xsd:complexType>
        <xsd:sequence>
          <xsd:element name="documentManagement">
            <xsd:complexType>
              <xsd:all>
                <xsd:element ref="ns2:Thumbnail"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ffd62b-51eb-4757-949c-795dd3930e6b" elementFormDefault="qualified">
    <xsd:import namespace="http://schemas.microsoft.com/office/2006/documentManagement/types"/>
    <xsd:import namespace="http://schemas.microsoft.com/office/infopath/2007/PartnerControls"/>
    <xsd:element name="Thumbnail" ma:index="8" nillable="true" ma:displayName="Thumbnail" ma:format="Thumbnail" ma:internalName="Thumbnail">
      <xsd:simpleType>
        <xsd:restriction base="dms:Unknow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7879c0f-964c-456d-8ee4-6ba33605d1df"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9e4cbb9-86e1-40e6-b801-cefc663ccf38"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89b8c53b-4fe0-45fa-85b8-cff98d1ae927}" ma:internalName="TaxCatchAll" ma:showField="CatchAllData" ma:web="b9e4cbb9-86e1-40e6-b801-cefc663ccf38">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A1F54E-2596-4104-A447-52CA37AA0754}">
  <ds:schemaRefs>
    <ds:schemaRef ds:uri="http://schemas.microsoft.com/office/2006/metadata/properties"/>
    <ds:schemaRef ds:uri="http://schemas.microsoft.com/office/infopath/2007/PartnerControls"/>
    <ds:schemaRef ds:uri="73ffd62b-51eb-4757-949c-795dd3930e6b"/>
    <ds:schemaRef ds:uri="b9e4cbb9-86e1-40e6-b801-cefc663ccf38"/>
  </ds:schemaRefs>
</ds:datastoreItem>
</file>

<file path=customXml/itemProps2.xml><?xml version="1.0" encoding="utf-8"?>
<ds:datastoreItem xmlns:ds="http://schemas.openxmlformats.org/officeDocument/2006/customXml" ds:itemID="{4F65F2FA-858B-428F-AD58-B5C90BF48045}">
  <ds:schemaRefs>
    <ds:schemaRef ds:uri="http://schemas.microsoft.com/sharepoint/v3/contenttype/forms"/>
  </ds:schemaRefs>
</ds:datastoreItem>
</file>

<file path=customXml/itemProps3.xml><?xml version="1.0" encoding="utf-8"?>
<ds:datastoreItem xmlns:ds="http://schemas.openxmlformats.org/officeDocument/2006/customXml" ds:itemID="{912459E7-C491-4159-96AF-7D732626CA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ffd62b-51eb-4757-949c-795dd3930e6b"/>
    <ds:schemaRef ds:uri="b9e4cbb9-86e1-40e6-b801-cefc663ccf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6345</TotalTime>
  <Words>245</Words>
  <Application>Microsoft Office PowerPoint</Application>
  <PresentationFormat>Custom</PresentationFormat>
  <Paragraphs>80</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Black</vt:lpstr>
      <vt:lpstr>Calibri</vt:lpstr>
      <vt:lpstr>Franklin Gothic Book</vt:lpstr>
      <vt:lpstr>Rockwell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joenanto</dc:creator>
  <cp:lastModifiedBy>Esmeralda Medrano</cp:lastModifiedBy>
  <cp:revision>496</cp:revision>
  <dcterms:created xsi:type="dcterms:W3CDTF">2017-04-18T01:46:38Z</dcterms:created>
  <dcterms:modified xsi:type="dcterms:W3CDTF">2023-11-27T15:17:22Z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0x010100C04DD8958A9CCB4F83B011FB8C0C331C</vt:lpwstr>
  </property>
  <property fmtid="{D5CDD505-2E9C-101B-9397-08002B2CF9AE}" pid="3" name="MediaServiceImageTags">
    <vt:lpwstr/>
  </property>
</Properties>
</file>